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9.xml" ContentType="application/vnd.openxmlformats-officedocument.presentationml.slideLayout+xml"/>
  <Override PartName="/ppt/notesSlides/notesSlide1.xml" ContentType="application/vnd.openxmlformats-officedocument.presentationml.notesSlide+xml"/>
  <Override PartName="/ppt/notesMasters/notesMaster1.xml" ContentType="application/vnd.openxmlformats-officedocument.presentationml.notesMaster+xml"/>
  <Override PartName="/ppt/theme/theme1.xml" ContentType="application/vnd.openxmlformats-officedocument.theme+xml"/>
  <Override PartName="/ppt/handoutMasters/handoutMaster1.xml" ContentType="application/vnd.openxmlformats-officedocument.presentationml.handoutMaster+xml"/>
  <Override PartName="/ppt/theme/theme4.xml" ContentType="application/vnd.openxmlformats-officedocument.theme+xml"/>
  <Override PartName="/ppt/theme/theme3.xml" ContentType="application/vnd.openxmlformats-officedocument.theme+xml"/>
  <Override PartName="/ppt/theme/theme2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custom.xml" ContentType="application/vnd.openxmlformats-officedocument.custom-propertie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saveSubsetFonts="1" autoCompressPictures="0">
  <p:sldMasterIdLst>
    <p:sldMasterId id="2147486192" r:id="rId1"/>
    <p:sldMasterId id="2147486201" r:id="rId2"/>
  </p:sldMasterIdLst>
  <p:notesMasterIdLst>
    <p:notesMasterId r:id="rId5"/>
  </p:notesMasterIdLst>
  <p:handoutMasterIdLst>
    <p:handoutMasterId r:id="rId6"/>
  </p:handoutMasterIdLst>
  <p:sldIdLst>
    <p:sldId id="256" r:id="rId3"/>
    <p:sldId id="1581" r:id="rId4"/>
  </p:sldIdLst>
  <p:sldSz cx="9144000" cy="6858000" type="letter"/>
  <p:notesSz cx="7010400" cy="9296400"/>
  <p:defaultTextStyle>
    <a:defPPr>
      <a:defRPr lang="en-US"/>
    </a:defPPr>
    <a:lvl1pPr algn="l" defTabSz="455879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34" charset="0"/>
        <a:ea typeface="ＭＳ Ｐゴシック" charset="-128"/>
        <a:cs typeface="+mn-cs"/>
      </a:defRPr>
    </a:lvl1pPr>
    <a:lvl2pPr marL="455879" indent="-45588" algn="l" defTabSz="455879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34" charset="0"/>
        <a:ea typeface="ＭＳ Ｐゴシック" charset="-128"/>
        <a:cs typeface="+mn-cs"/>
      </a:defRPr>
    </a:lvl2pPr>
    <a:lvl3pPr marL="913183" indent="-92601" algn="l" defTabSz="455879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34" charset="0"/>
        <a:ea typeface="ＭＳ Ｐゴシック" charset="-128"/>
        <a:cs typeface="+mn-cs"/>
      </a:defRPr>
    </a:lvl3pPr>
    <a:lvl4pPr marL="1370487" indent="-139613" algn="l" defTabSz="455879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34" charset="0"/>
        <a:ea typeface="ＭＳ Ｐゴシック" charset="-128"/>
        <a:cs typeface="+mn-cs"/>
      </a:defRPr>
    </a:lvl4pPr>
    <a:lvl5pPr marL="1827791" indent="-186626" algn="l" defTabSz="455879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34" charset="0"/>
        <a:ea typeface="ＭＳ Ｐゴシック" charset="-128"/>
        <a:cs typeface="+mn-cs"/>
      </a:defRPr>
    </a:lvl5pPr>
    <a:lvl6pPr marL="2051456" algn="l" defTabSz="820583" rtl="0" eaLnBrk="1" latinLnBrk="0" hangingPunct="1">
      <a:defRPr sz="2400" kern="1200">
        <a:solidFill>
          <a:schemeClr val="tx1"/>
        </a:solidFill>
        <a:latin typeface="Arial" pitchFamily="34" charset="0"/>
        <a:ea typeface="ＭＳ Ｐゴシック" charset="-128"/>
        <a:cs typeface="+mn-cs"/>
      </a:defRPr>
    </a:lvl6pPr>
    <a:lvl7pPr marL="2461748" algn="l" defTabSz="820583" rtl="0" eaLnBrk="1" latinLnBrk="0" hangingPunct="1">
      <a:defRPr sz="2400" kern="1200">
        <a:solidFill>
          <a:schemeClr val="tx1"/>
        </a:solidFill>
        <a:latin typeface="Arial" pitchFamily="34" charset="0"/>
        <a:ea typeface="ＭＳ Ｐゴシック" charset="-128"/>
        <a:cs typeface="+mn-cs"/>
      </a:defRPr>
    </a:lvl7pPr>
    <a:lvl8pPr marL="2872039" algn="l" defTabSz="820583" rtl="0" eaLnBrk="1" latinLnBrk="0" hangingPunct="1">
      <a:defRPr sz="2400" kern="1200">
        <a:solidFill>
          <a:schemeClr val="tx1"/>
        </a:solidFill>
        <a:latin typeface="Arial" pitchFamily="34" charset="0"/>
        <a:ea typeface="ＭＳ Ｐゴシック" charset="-128"/>
        <a:cs typeface="+mn-cs"/>
      </a:defRPr>
    </a:lvl8pPr>
    <a:lvl9pPr marL="3282330" algn="l" defTabSz="820583" rtl="0" eaLnBrk="1" latinLnBrk="0" hangingPunct="1">
      <a:defRPr sz="2400" kern="1200">
        <a:solidFill>
          <a:schemeClr val="tx1"/>
        </a:solidFill>
        <a:latin typeface="Arial" pitchFamily="34" charset="0"/>
        <a:ea typeface="ＭＳ Ｐゴシック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orient="horz" pos="849">
          <p15:clr>
            <a:srgbClr val="A4A3A4"/>
          </p15:clr>
        </p15:guide>
        <p15:guide id="3" orient="horz" pos="1261">
          <p15:clr>
            <a:srgbClr val="A4A3A4"/>
          </p15:clr>
        </p15:guide>
        <p15:guide id="4" pos="2737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28">
          <p15:clr>
            <a:srgbClr val="A4A3A4"/>
          </p15:clr>
        </p15:guide>
        <p15:guide id="2" pos="2208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BD0F24"/>
    <a:srgbClr val="492327"/>
    <a:srgbClr val="A0B3CC"/>
    <a:srgbClr val="B90F28"/>
    <a:srgbClr val="3F608E"/>
    <a:srgbClr val="9AC231"/>
    <a:srgbClr val="375F90"/>
    <a:srgbClr val="203D7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324" autoAdjust="0"/>
    <p:restoredTop sz="98387" autoAdjust="0"/>
  </p:normalViewPr>
  <p:slideViewPr>
    <p:cSldViewPr snapToGrid="0">
      <p:cViewPr varScale="1">
        <p:scale>
          <a:sx n="66" d="100"/>
          <a:sy n="66" d="100"/>
        </p:scale>
        <p:origin x="48" y="72"/>
      </p:cViewPr>
      <p:guideLst>
        <p:guide orient="horz" pos="2160"/>
        <p:guide orient="horz" pos="849"/>
        <p:guide orient="horz" pos="1261"/>
        <p:guide pos="2737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21396"/>
    </p:cViewPr>
  </p:sorterViewPr>
  <p:notesViewPr>
    <p:cSldViewPr snapToGrid="0">
      <p:cViewPr varScale="1">
        <p:scale>
          <a:sx n="59" d="100"/>
          <a:sy n="59" d="100"/>
        </p:scale>
        <p:origin x="-2508" y="-84"/>
      </p:cViewPr>
      <p:guideLst>
        <p:guide orient="horz" pos="2928"/>
        <p:guide pos="2208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13" Type="http://schemas.openxmlformats.org/officeDocument/2006/relationships/customXml" Target="../customXml/item3.xml"/><Relationship Id="rId3" Type="http://schemas.openxmlformats.org/officeDocument/2006/relationships/slide" Target="slides/slide1.xml"/><Relationship Id="rId7" Type="http://schemas.openxmlformats.org/officeDocument/2006/relationships/presProps" Target="presProps.xml"/><Relationship Id="rId12" Type="http://schemas.openxmlformats.org/officeDocument/2006/relationships/customXml" Target="../customXml/item2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handoutMaster" Target="handoutMasters/handoutMaster1.xml"/><Relationship Id="rId11" Type="http://schemas.openxmlformats.org/officeDocument/2006/relationships/customXml" Target="../customXml/item1.xml"/><Relationship Id="rId5" Type="http://schemas.openxmlformats.org/officeDocument/2006/relationships/notesMaster" Target="notesMasters/notesMaster1.xml"/><Relationship Id="rId10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5138"/>
          </a:xfrm>
          <a:prstGeom prst="rect">
            <a:avLst/>
          </a:prstGeom>
        </p:spPr>
        <p:txBody>
          <a:bodyPr vert="horz" lIns="92277" tIns="46138" rIns="92277" bIns="46138" rtlCol="0"/>
          <a:lstStyle>
            <a:lvl1pPr algn="l">
              <a:defRPr sz="1300">
                <a:ea typeface="ＭＳ Ｐゴシック" pitchFamily="50" charset="-128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5138"/>
          </a:xfrm>
          <a:prstGeom prst="rect">
            <a:avLst/>
          </a:prstGeom>
        </p:spPr>
        <p:txBody>
          <a:bodyPr vert="horz" lIns="92277" tIns="46138" rIns="92277" bIns="46138" rtlCol="0"/>
          <a:lstStyle>
            <a:lvl1pPr algn="r">
              <a:defRPr sz="1300">
                <a:ea typeface="ＭＳ Ｐゴシック" pitchFamily="50" charset="-128"/>
                <a:cs typeface="+mn-cs"/>
              </a:defRPr>
            </a:lvl1pPr>
          </a:lstStyle>
          <a:p>
            <a:pPr>
              <a:defRPr/>
            </a:pPr>
            <a:fld id="{2F895F47-DA3E-4FB0-9C34-01E5EF03F150}" type="datetimeFigureOut">
              <a:rPr lang="en-US"/>
              <a:pPr>
                <a:defRPr/>
              </a:pPr>
              <a:t>12/22/2023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675"/>
            <a:ext cx="3037840" cy="465138"/>
          </a:xfrm>
          <a:prstGeom prst="rect">
            <a:avLst/>
          </a:prstGeom>
        </p:spPr>
        <p:txBody>
          <a:bodyPr vert="horz" lIns="92277" tIns="46138" rIns="92277" bIns="46138" rtlCol="0" anchor="b"/>
          <a:lstStyle>
            <a:lvl1pPr algn="l">
              <a:defRPr sz="1300">
                <a:ea typeface="ＭＳ Ｐゴシック" pitchFamily="50" charset="-128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829675"/>
            <a:ext cx="3037840" cy="465138"/>
          </a:xfrm>
          <a:prstGeom prst="rect">
            <a:avLst/>
          </a:prstGeom>
        </p:spPr>
        <p:txBody>
          <a:bodyPr vert="horz" lIns="92277" tIns="46138" rIns="92277" bIns="46138" rtlCol="0" anchor="b"/>
          <a:lstStyle>
            <a:lvl1pPr algn="r">
              <a:defRPr sz="1300">
                <a:ea typeface="ＭＳ Ｐゴシック" pitchFamily="50" charset="-128"/>
                <a:cs typeface="+mn-cs"/>
              </a:defRPr>
            </a:lvl1pPr>
          </a:lstStyle>
          <a:p>
            <a:pPr>
              <a:defRPr/>
            </a:pPr>
            <a:fld id="{2DB762D5-640B-4A4D-A5C9-DF1C3DDFE9C6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7840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3598" tIns="46799" rIns="93598" bIns="46799" numCol="1" anchor="t" anchorCtr="0" compatLnSpc="1">
            <a:prstTxWarp prst="textNoShape">
              <a:avLst/>
            </a:prstTxWarp>
          </a:bodyPr>
          <a:lstStyle>
            <a:lvl1pPr defTabSz="493189">
              <a:defRPr sz="1300">
                <a:latin typeface="Arial" pitchFamily="-80" charset="0"/>
                <a:ea typeface="ＭＳ Ｐゴシック" pitchFamily="-80" charset="-128"/>
                <a:cs typeface="ＭＳ Ｐゴシック" pitchFamily="-80" charset="-128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72560" y="0"/>
            <a:ext cx="3037840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3598" tIns="46799" rIns="93598" bIns="46799" numCol="1" anchor="t" anchorCtr="0" compatLnSpc="1">
            <a:prstTxWarp prst="textNoShape">
              <a:avLst/>
            </a:prstTxWarp>
          </a:bodyPr>
          <a:lstStyle>
            <a:lvl1pPr algn="r" defTabSz="493189">
              <a:defRPr sz="1300">
                <a:latin typeface="Arial" pitchFamily="-80" charset="0"/>
                <a:ea typeface="ＭＳ Ｐゴシック" pitchFamily="-80" charset="-128"/>
                <a:cs typeface="ＭＳ Ｐゴシック" pitchFamily="-80" charset="-128"/>
              </a:defRPr>
            </a:lvl1pPr>
          </a:lstStyle>
          <a:p>
            <a:pPr>
              <a:defRPr/>
            </a:pPr>
            <a:fld id="{EBEA7752-C5C8-4F42-914D-EA38ED143CE3}" type="datetime1">
              <a:rPr lang="en-US"/>
              <a:pPr>
                <a:defRPr/>
              </a:pPr>
              <a:t>12/22/2023</a:t>
            </a:fld>
            <a:endParaRPr lang="en-US" dirty="0"/>
          </a:p>
        </p:txBody>
      </p:sp>
      <p:sp>
        <p:nvSpPr>
          <p:cNvPr id="5018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81100" y="695325"/>
            <a:ext cx="4648200" cy="348773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35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33100" y="4416429"/>
            <a:ext cx="5144206" cy="4183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3598" tIns="46799" rIns="93598" bIns="4679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235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32850"/>
            <a:ext cx="3037840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3598" tIns="46799" rIns="93598" bIns="46799" numCol="1" anchor="b" anchorCtr="0" compatLnSpc="1">
            <a:prstTxWarp prst="textNoShape">
              <a:avLst/>
            </a:prstTxWarp>
          </a:bodyPr>
          <a:lstStyle>
            <a:lvl1pPr defTabSz="493189">
              <a:defRPr sz="1300">
                <a:latin typeface="Arial" pitchFamily="-80" charset="0"/>
                <a:ea typeface="ＭＳ Ｐゴシック" pitchFamily="-80" charset="-128"/>
                <a:cs typeface="ＭＳ Ｐゴシック" pitchFamily="-80" charset="-128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235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72560" y="8832850"/>
            <a:ext cx="3037840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3598" tIns="46799" rIns="93598" bIns="46799" numCol="1" anchor="b" anchorCtr="0" compatLnSpc="1">
            <a:prstTxWarp prst="textNoShape">
              <a:avLst/>
            </a:prstTxWarp>
          </a:bodyPr>
          <a:lstStyle>
            <a:lvl1pPr algn="r" defTabSz="493189">
              <a:defRPr sz="1300">
                <a:latin typeface="Arial" pitchFamily="-80" charset="0"/>
                <a:ea typeface="ＭＳ Ｐゴシック" pitchFamily="-80" charset="-128"/>
                <a:cs typeface="ＭＳ Ｐゴシック" pitchFamily="-80" charset="-128"/>
              </a:defRPr>
            </a:lvl1pPr>
          </a:lstStyle>
          <a:p>
            <a:pPr>
              <a:defRPr/>
            </a:pPr>
            <a:fld id="{371C80F9-AE3C-4212-9FBB-FAD309A89053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455879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-111" charset="0"/>
        <a:ea typeface="ＭＳ Ｐゴシック" pitchFamily="-111" charset="-128"/>
        <a:cs typeface="ＭＳ Ｐゴシック" pitchFamily="-111" charset="-128"/>
      </a:defRPr>
    </a:lvl1pPr>
    <a:lvl2pPr marL="455879" algn="l" defTabSz="455879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-111" charset="0"/>
        <a:ea typeface="ＭＳ Ｐゴシック" pitchFamily="-111" charset="-128"/>
        <a:cs typeface="ＭＳ Ｐゴシック"/>
      </a:defRPr>
    </a:lvl2pPr>
    <a:lvl3pPr marL="913183" algn="l" defTabSz="455879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-111" charset="0"/>
        <a:ea typeface="ＭＳ Ｐゴシック" pitchFamily="-111" charset="-128"/>
        <a:cs typeface="ＭＳ Ｐゴシック"/>
      </a:defRPr>
    </a:lvl3pPr>
    <a:lvl4pPr marL="1370487" algn="l" defTabSz="455879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-111" charset="0"/>
        <a:ea typeface="ＭＳ Ｐゴシック" pitchFamily="-111" charset="-128"/>
        <a:cs typeface="ＭＳ Ｐゴシック"/>
      </a:defRPr>
    </a:lvl4pPr>
    <a:lvl5pPr marL="1827791" algn="l" defTabSz="455879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-111" charset="0"/>
        <a:ea typeface="ＭＳ Ｐゴシック" pitchFamily="-111" charset="-128"/>
        <a:cs typeface="ＭＳ Ｐゴシック"/>
      </a:defRPr>
    </a:lvl5pPr>
    <a:lvl6pPr marL="2285199" algn="l" defTabSz="45703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2237" algn="l" defTabSz="45703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199278" algn="l" defTabSz="45703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6316" algn="l" defTabSz="45703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1100" y="695325"/>
            <a:ext cx="4648200" cy="3487738"/>
          </a:xfrm>
          <a:ln/>
        </p:spPr>
      </p:sp>
      <p:sp>
        <p:nvSpPr>
          <p:cNvPr id="5120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dirty="0">
              <a:latin typeface="Calibri" pitchFamily="34" charset="0"/>
              <a:ea typeface="ＭＳ Ｐゴシック" charset="-128"/>
            </a:endParaRPr>
          </a:p>
          <a:p>
            <a:endParaRPr lang="en-US" dirty="0">
              <a:latin typeface="Calibri" pitchFamily="34" charset="0"/>
              <a:ea typeface="ＭＳ Ｐゴシック" charset="-128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Main 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 Placeholder 11"/>
          <p:cNvSpPr>
            <a:spLocks noGrp="1"/>
          </p:cNvSpPr>
          <p:nvPr>
            <p:ph type="body" sz="quarter" idx="10" hasCustomPrompt="1"/>
          </p:nvPr>
        </p:nvSpPr>
        <p:spPr>
          <a:xfrm>
            <a:off x="611188" y="617538"/>
            <a:ext cx="2801937" cy="2735262"/>
          </a:xfrm>
          <a:prstGeom prst="rect">
            <a:avLst/>
          </a:prstGeom>
        </p:spPr>
        <p:txBody>
          <a:bodyPr/>
          <a:lstStyle>
            <a:lvl1pPr marL="0" marR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 kumimoji="1" lang="ja-JP" altLang="en-US" sz="36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charset="0"/>
                <a:cs typeface="ＭＳ Ｐゴシック" charset="0"/>
              </a:defRPr>
            </a:lvl1pPr>
          </a:lstStyle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36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charset="0"/>
                <a:ea typeface="+mj-ea"/>
                <a:cs typeface="ＭＳ Ｐゴシック" charset="0"/>
              </a:rPr>
              <a:t>Presentation</a:t>
            </a:r>
            <a:br>
              <a:rPr kumimoji="1" lang="en-US" altLang="ja-JP" sz="36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charset="0"/>
                <a:ea typeface="+mj-ea"/>
                <a:cs typeface="ＭＳ Ｐゴシック" charset="0"/>
              </a:rPr>
            </a:br>
            <a:r>
              <a:rPr kumimoji="1" lang="en-US" altLang="ja-JP" sz="36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charset="0"/>
                <a:ea typeface="+mj-ea"/>
                <a:cs typeface="ＭＳ Ｐゴシック" charset="0"/>
              </a:rPr>
              <a:t>title. Arial ~36pt.</a:t>
            </a:r>
            <a:endParaRPr kumimoji="1" lang="ja-JP" altLang="en-US" sz="3600" b="0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charset="0"/>
              <a:ea typeface="+mj-ea"/>
              <a:cs typeface="ＭＳ Ｐゴシック" charset="0"/>
            </a:endParaRPr>
          </a:p>
        </p:txBody>
      </p:sp>
      <p:sp>
        <p:nvSpPr>
          <p:cNvPr id="18" name="Text Placeholder 13"/>
          <p:cNvSpPr>
            <a:spLocks noGrp="1"/>
          </p:cNvSpPr>
          <p:nvPr>
            <p:ph type="body" sz="quarter" idx="15" hasCustomPrompt="1"/>
          </p:nvPr>
        </p:nvSpPr>
        <p:spPr>
          <a:xfrm>
            <a:off x="504825" y="4106863"/>
            <a:ext cx="3389313" cy="723900"/>
          </a:xfrm>
          <a:prstGeom prst="rect">
            <a:avLst/>
          </a:prstGeom>
          <a:noFill/>
        </p:spPr>
        <p:txBody>
          <a:bodyPr/>
          <a:lstStyle>
            <a:lvl1pPr marL="342900" marR="0" indent="-342900" algn="l" defTabSz="4572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 kumimoji="1" lang="en-GB" altLang="ja-JP" sz="1800" kern="1200" baseline="0" dirty="0">
                <a:solidFill>
                  <a:schemeClr val="tx1"/>
                </a:solidFill>
                <a:latin typeface="Arial" pitchFamily="34" charset="0"/>
                <a:ea typeface="+mn-ea"/>
                <a:cs typeface="ＭＳ Ｐゴシック" charset="0"/>
              </a:defRPr>
            </a:lvl1pPr>
            <a:lvl2pPr marL="0" indent="0" defTabSz="432000">
              <a:buNone/>
              <a:tabLst/>
              <a:defRPr sz="1800" baseline="0">
                <a:latin typeface="Arial" pitchFamily="34" charset="0"/>
              </a:defRPr>
            </a:lvl2pPr>
            <a:lvl3pPr marL="0" indent="0" defTabSz="432000">
              <a:buNone/>
              <a:tabLst/>
              <a:defRPr sz="1800" baseline="0">
                <a:latin typeface="Arial" pitchFamily="34" charset="0"/>
              </a:defRPr>
            </a:lvl3pPr>
            <a:lvl4pPr marL="0" indent="0" defTabSz="432000">
              <a:buNone/>
              <a:tabLst/>
              <a:defRPr sz="1800" baseline="0">
                <a:latin typeface="Arial" pitchFamily="34" charset="0"/>
              </a:defRPr>
            </a:lvl4pPr>
            <a:lvl5pPr marL="0" indent="0" defTabSz="432000">
              <a:buNone/>
              <a:tabLst/>
              <a:defRPr sz="1800" baseline="0">
                <a:latin typeface="Arial" pitchFamily="34" charset="0"/>
              </a:defRPr>
            </a:lvl5pPr>
          </a:lstStyle>
          <a:p>
            <a:pPr lvl="0"/>
            <a:r>
              <a:rPr lang="en-US" dirty="0"/>
              <a:t>Option sub title. Arial~18pt</a:t>
            </a:r>
            <a:endParaRPr lang="en-GB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6" hasCustomPrompt="1"/>
          </p:nvPr>
        </p:nvSpPr>
        <p:spPr>
          <a:xfrm>
            <a:off x="504825" y="5524500"/>
            <a:ext cx="3419475" cy="320040"/>
          </a:xfrm>
          <a:prstGeom prst="rect">
            <a:avLst/>
          </a:prstGeom>
        </p:spPr>
        <p:txBody>
          <a:bodyPr/>
          <a:lstStyle>
            <a:lvl1pPr>
              <a:buFontTx/>
              <a:buNone/>
              <a:defRPr sz="1600" baseline="0">
                <a:solidFill>
                  <a:srgbClr val="000000"/>
                </a:solidFill>
                <a:latin typeface="Arial" pitchFamily="34" charset="0"/>
              </a:defRPr>
            </a:lvl1pPr>
            <a:lvl2pPr>
              <a:defRPr sz="1600" baseline="0">
                <a:latin typeface="Arial" pitchFamily="34" charset="0"/>
              </a:defRPr>
            </a:lvl2pPr>
            <a:lvl3pPr>
              <a:defRPr sz="1600" baseline="0">
                <a:latin typeface="Arial" pitchFamily="34" charset="0"/>
              </a:defRPr>
            </a:lvl3pPr>
            <a:lvl4pPr>
              <a:defRPr sz="1600" baseline="0">
                <a:latin typeface="Arial" pitchFamily="34" charset="0"/>
              </a:defRPr>
            </a:lvl4pPr>
            <a:lvl5pPr>
              <a:defRPr sz="1600" baseline="0">
                <a:latin typeface="Arial" pitchFamily="34" charset="0"/>
              </a:defRPr>
            </a:lvl5pPr>
          </a:lstStyle>
          <a:p>
            <a:pPr lvl="0"/>
            <a:r>
              <a:rPr lang="en-US" dirty="0"/>
              <a:t>20/2/12 Arial~16pt</a:t>
            </a:r>
            <a:endParaRPr lang="en-GB" dirty="0"/>
          </a:p>
        </p:txBody>
      </p:sp>
      <p:sp>
        <p:nvSpPr>
          <p:cNvPr id="8" name="Text Placeholder 6"/>
          <p:cNvSpPr>
            <a:spLocks noGrp="1"/>
          </p:cNvSpPr>
          <p:nvPr>
            <p:ph type="body" sz="quarter" idx="17" hasCustomPrompt="1"/>
          </p:nvPr>
        </p:nvSpPr>
        <p:spPr>
          <a:xfrm>
            <a:off x="504825" y="5988685"/>
            <a:ext cx="3419475" cy="320040"/>
          </a:xfrm>
          <a:prstGeom prst="rect">
            <a:avLst/>
          </a:prstGeom>
        </p:spPr>
        <p:txBody>
          <a:bodyPr/>
          <a:lstStyle>
            <a:lvl1pPr>
              <a:buFontTx/>
              <a:buNone/>
              <a:defRPr sz="1600" baseline="0">
                <a:solidFill>
                  <a:srgbClr val="000000"/>
                </a:solidFill>
                <a:latin typeface="Arial" pitchFamily="34" charset="0"/>
              </a:defRPr>
            </a:lvl1pPr>
            <a:lvl2pPr>
              <a:defRPr sz="1600" baseline="0">
                <a:latin typeface="Arial" pitchFamily="34" charset="0"/>
              </a:defRPr>
            </a:lvl2pPr>
            <a:lvl3pPr>
              <a:defRPr sz="1600" baseline="0">
                <a:latin typeface="Arial" pitchFamily="34" charset="0"/>
              </a:defRPr>
            </a:lvl3pPr>
            <a:lvl4pPr>
              <a:defRPr sz="1600" baseline="0">
                <a:latin typeface="Arial" pitchFamily="34" charset="0"/>
              </a:defRPr>
            </a:lvl4pPr>
            <a:lvl5pPr>
              <a:defRPr sz="1600" baseline="0">
                <a:latin typeface="Arial" pitchFamily="34" charset="0"/>
              </a:defRPr>
            </a:lvl5pPr>
          </a:lstStyle>
          <a:p>
            <a:pPr lvl="0"/>
            <a:r>
              <a:rPr lang="en-US" dirty="0"/>
              <a:t>Division, Company Arial~16pt</a:t>
            </a:r>
            <a:endParaRPr lang="en-GB" dirty="0"/>
          </a:p>
        </p:txBody>
      </p:sp>
    </p:spTree>
  </p:cSld>
  <p:clrMapOvr>
    <a:masterClrMapping/>
  </p:clrMapOvr>
  <p:hf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971551" y="201617"/>
            <a:ext cx="6264746" cy="592137"/>
          </a:xfrm>
          <a:prstGeom prst="rect">
            <a:avLst/>
          </a:prstGeom>
        </p:spPr>
        <p:txBody>
          <a:bodyPr/>
          <a:lstStyle/>
          <a:p>
            <a:r>
              <a:rPr lang="de-DE" dirty="0"/>
              <a:t>Slide title. Arial~32pt Bold.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3067" y="1565276"/>
            <a:ext cx="8435975" cy="45608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20" hasCustomPrompt="1"/>
          </p:nvPr>
        </p:nvSpPr>
        <p:spPr>
          <a:xfrm>
            <a:off x="373065" y="992823"/>
            <a:ext cx="8447087" cy="4953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="1" baseline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0" indent="0">
              <a:buNone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0" indent="0">
              <a:buNone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0" indent="0">
              <a:buNone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0" indent="0">
              <a:buNone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en-US" dirty="0"/>
              <a:t>Sub heading text. Arial 24~pt Bold.</a:t>
            </a:r>
            <a:endParaRPr lang="en-GB" dirty="0"/>
          </a:p>
        </p:txBody>
      </p:sp>
      <p:sp>
        <p:nvSpPr>
          <p:cNvPr id="12" name="Footer Placeholder 7"/>
          <p:cNvSpPr>
            <a:spLocks noGrp="1"/>
          </p:cNvSpPr>
          <p:nvPr>
            <p:ph type="ftr" sz="quarter" idx="3"/>
          </p:nvPr>
        </p:nvSpPr>
        <p:spPr>
          <a:xfrm>
            <a:off x="2291755" y="6663130"/>
            <a:ext cx="4575771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algn="ctr" defTabSz="914400" rtl="0" eaLnBrk="1" latinLnBrk="0" hangingPunct="1">
              <a:defRPr lang="en-GB" sz="600" kern="0" baseline="0" dirty="0">
                <a:solidFill>
                  <a:srgbClr val="71717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en-US" dirty="0"/>
              <a:t>© 2013 Ricoh Americas Corporation. All Rights Reserved.</a:t>
            </a:r>
            <a:endParaRPr dirty="0"/>
          </a:p>
        </p:txBody>
      </p:sp>
      <p:sp>
        <p:nvSpPr>
          <p:cNvPr id="13" name="Slide Number Placeholder 8"/>
          <p:cNvSpPr>
            <a:spLocks noGrp="1"/>
          </p:cNvSpPr>
          <p:nvPr>
            <p:ph type="sldNum" sz="quarter" idx="4"/>
          </p:nvPr>
        </p:nvSpPr>
        <p:spPr>
          <a:xfrm>
            <a:off x="8321676" y="6670915"/>
            <a:ext cx="491260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en-GB" sz="600" smtClean="0">
                <a:solidFill>
                  <a:srgbClr val="717171"/>
                </a:solidFill>
              </a:defRPr>
            </a:lvl1pPr>
          </a:lstStyle>
          <a:p>
            <a:pPr algn="r"/>
            <a:fld id="{4573338B-48E0-4503-8458-50861A84B1DB}" type="slidenum">
              <a:rPr/>
              <a:pPr algn="r"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130887485"/>
      </p:ext>
    </p:extLst>
  </p:cSld>
  <p:clrMapOvr>
    <a:masterClrMapping/>
  </p:clrMapOvr>
  <p:transition spd="med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Imag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12"/>
          <p:cNvSpPr>
            <a:spLocks noGrp="1"/>
          </p:cNvSpPr>
          <p:nvPr>
            <p:ph type="pic" sz="quarter" idx="13"/>
          </p:nvPr>
        </p:nvSpPr>
        <p:spPr>
          <a:xfrm>
            <a:off x="4977760" y="2553721"/>
            <a:ext cx="3752852" cy="3744448"/>
          </a:xfrm>
          <a:prstGeom prst="roundRect">
            <a:avLst>
              <a:gd name="adj" fmla="val 3978"/>
            </a:avLst>
          </a:prstGeom>
        </p:spPr>
        <p:txBody>
          <a:bodyPr rtlCol="0">
            <a:normAutofit/>
          </a:bodyPr>
          <a:lstStyle>
            <a:lvl1pPr marL="0" indent="0">
              <a:buNone/>
              <a:defRPr sz="2800" baseline="0">
                <a:solidFill>
                  <a:srgbClr val="000000"/>
                </a:solidFill>
                <a:latin typeface="Arial"/>
              </a:defRPr>
            </a:lvl1pPr>
          </a:lstStyle>
          <a:p>
            <a:pPr lvl="0"/>
            <a:r>
              <a:rPr lang="en-US" altLang="ja-JP" noProof="0" dirty="0"/>
              <a:t>Click icon to add picture</a:t>
            </a:r>
            <a:endParaRPr lang="ja-JP" altLang="en-US" noProof="0" dirty="0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0" hasCustomPrompt="1"/>
          </p:nvPr>
        </p:nvSpPr>
        <p:spPr>
          <a:xfrm>
            <a:off x="611188" y="617538"/>
            <a:ext cx="2801937" cy="2735262"/>
          </a:xfrm>
          <a:prstGeom prst="rect">
            <a:avLst/>
          </a:prstGeom>
        </p:spPr>
        <p:txBody>
          <a:bodyPr/>
          <a:lstStyle>
            <a:lvl1pPr marL="0" marR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 kumimoji="1" lang="ja-JP" altLang="en-US" sz="36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charset="0"/>
                <a:cs typeface="ＭＳ Ｐゴシック" charset="0"/>
              </a:defRPr>
            </a:lvl1pPr>
          </a:lstStyle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36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charset="0"/>
                <a:ea typeface="+mj-ea"/>
                <a:cs typeface="ＭＳ Ｐゴシック" charset="0"/>
              </a:rPr>
              <a:t>Presentation</a:t>
            </a:r>
            <a:br>
              <a:rPr kumimoji="1" lang="en-US" altLang="ja-JP" sz="36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charset="0"/>
                <a:ea typeface="+mj-ea"/>
                <a:cs typeface="ＭＳ Ｐゴシック" charset="0"/>
              </a:rPr>
            </a:br>
            <a:r>
              <a:rPr kumimoji="1" lang="en-US" altLang="ja-JP" sz="36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charset="0"/>
                <a:ea typeface="+mj-ea"/>
                <a:cs typeface="ＭＳ Ｐゴシック" charset="0"/>
              </a:rPr>
              <a:t>title. Arial ~36pt.</a:t>
            </a:r>
            <a:endParaRPr kumimoji="1" lang="ja-JP" altLang="en-US" sz="3600" b="0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charset="0"/>
              <a:ea typeface="+mj-ea"/>
              <a:cs typeface="ＭＳ Ｐゴシック" charset="0"/>
            </a:endParaRP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5" hasCustomPrompt="1"/>
          </p:nvPr>
        </p:nvSpPr>
        <p:spPr>
          <a:xfrm>
            <a:off x="504825" y="4106863"/>
            <a:ext cx="3389313" cy="723900"/>
          </a:xfrm>
          <a:prstGeom prst="rect">
            <a:avLst/>
          </a:prstGeom>
        </p:spPr>
        <p:txBody>
          <a:bodyPr/>
          <a:lstStyle>
            <a:lvl1pPr marL="0" indent="0" defTabSz="432000">
              <a:buNone/>
              <a:tabLst/>
              <a:defRPr sz="1800" baseline="0">
                <a:solidFill>
                  <a:schemeClr val="tx1"/>
                </a:solidFill>
                <a:latin typeface="Arial" pitchFamily="34" charset="0"/>
              </a:defRPr>
            </a:lvl1pPr>
            <a:lvl2pPr marL="0" indent="0" defTabSz="432000">
              <a:buNone/>
              <a:tabLst/>
              <a:defRPr sz="1800" baseline="0">
                <a:latin typeface="Arial" pitchFamily="34" charset="0"/>
              </a:defRPr>
            </a:lvl2pPr>
            <a:lvl3pPr marL="0" indent="0" defTabSz="432000">
              <a:buNone/>
              <a:tabLst/>
              <a:defRPr sz="1800" baseline="0">
                <a:latin typeface="Arial" pitchFamily="34" charset="0"/>
              </a:defRPr>
            </a:lvl3pPr>
            <a:lvl4pPr marL="0" indent="0" defTabSz="432000">
              <a:buNone/>
              <a:tabLst/>
              <a:defRPr sz="1800" baseline="0">
                <a:latin typeface="Arial" pitchFamily="34" charset="0"/>
              </a:defRPr>
            </a:lvl4pPr>
            <a:lvl5pPr marL="0" indent="0" defTabSz="432000">
              <a:buNone/>
              <a:tabLst/>
              <a:defRPr sz="1800" baseline="0">
                <a:latin typeface="Arial" pitchFamily="34" charset="0"/>
              </a:defRPr>
            </a:lvl5pPr>
          </a:lstStyle>
          <a:p>
            <a:pPr lvl="0"/>
            <a:r>
              <a:rPr lang="en-US" dirty="0"/>
              <a:t>Option sub title. Arial~18pt</a:t>
            </a:r>
            <a:endParaRPr lang="en-GB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6" hasCustomPrompt="1"/>
          </p:nvPr>
        </p:nvSpPr>
        <p:spPr>
          <a:xfrm>
            <a:off x="504825" y="5524500"/>
            <a:ext cx="3419475" cy="320040"/>
          </a:xfrm>
          <a:prstGeom prst="rect">
            <a:avLst/>
          </a:prstGeom>
        </p:spPr>
        <p:txBody>
          <a:bodyPr/>
          <a:lstStyle>
            <a:lvl1pPr>
              <a:buFontTx/>
              <a:buNone/>
              <a:defRPr sz="1600" baseline="0">
                <a:solidFill>
                  <a:srgbClr val="000000"/>
                </a:solidFill>
                <a:latin typeface="Arial" pitchFamily="34" charset="0"/>
              </a:defRPr>
            </a:lvl1pPr>
            <a:lvl2pPr>
              <a:defRPr sz="1600" baseline="0">
                <a:latin typeface="Arial" pitchFamily="34" charset="0"/>
              </a:defRPr>
            </a:lvl2pPr>
            <a:lvl3pPr>
              <a:defRPr sz="1600" baseline="0">
                <a:latin typeface="Arial" pitchFamily="34" charset="0"/>
              </a:defRPr>
            </a:lvl3pPr>
            <a:lvl4pPr>
              <a:defRPr sz="1600" baseline="0">
                <a:latin typeface="Arial" pitchFamily="34" charset="0"/>
              </a:defRPr>
            </a:lvl4pPr>
            <a:lvl5pPr>
              <a:defRPr sz="1600" baseline="0">
                <a:latin typeface="Arial" pitchFamily="34" charset="0"/>
              </a:defRPr>
            </a:lvl5pPr>
          </a:lstStyle>
          <a:p>
            <a:pPr lvl="0"/>
            <a:r>
              <a:rPr lang="en-US" dirty="0"/>
              <a:t>20/2/12 Arial~16pt</a:t>
            </a:r>
            <a:endParaRPr lang="en-GB" dirty="0"/>
          </a:p>
        </p:txBody>
      </p:sp>
      <p:sp>
        <p:nvSpPr>
          <p:cNvPr id="8" name="Text Placeholder 6"/>
          <p:cNvSpPr>
            <a:spLocks noGrp="1"/>
          </p:cNvSpPr>
          <p:nvPr>
            <p:ph type="body" sz="quarter" idx="17" hasCustomPrompt="1"/>
          </p:nvPr>
        </p:nvSpPr>
        <p:spPr>
          <a:xfrm>
            <a:off x="504825" y="5988685"/>
            <a:ext cx="3419475" cy="320040"/>
          </a:xfrm>
          <a:prstGeom prst="rect">
            <a:avLst/>
          </a:prstGeom>
        </p:spPr>
        <p:txBody>
          <a:bodyPr/>
          <a:lstStyle>
            <a:lvl1pPr>
              <a:buFontTx/>
              <a:buNone/>
              <a:defRPr sz="1600" baseline="0">
                <a:solidFill>
                  <a:srgbClr val="000000"/>
                </a:solidFill>
                <a:latin typeface="Arial" pitchFamily="34" charset="0"/>
              </a:defRPr>
            </a:lvl1pPr>
            <a:lvl2pPr>
              <a:defRPr sz="1600" baseline="0">
                <a:latin typeface="Arial" pitchFamily="34" charset="0"/>
              </a:defRPr>
            </a:lvl2pPr>
            <a:lvl3pPr>
              <a:defRPr sz="1600" baseline="0">
                <a:latin typeface="Arial" pitchFamily="34" charset="0"/>
              </a:defRPr>
            </a:lvl3pPr>
            <a:lvl4pPr>
              <a:defRPr sz="1600" baseline="0">
                <a:latin typeface="Arial" pitchFamily="34" charset="0"/>
              </a:defRPr>
            </a:lvl4pPr>
            <a:lvl5pPr>
              <a:defRPr sz="1600" baseline="0">
                <a:latin typeface="Arial" pitchFamily="34" charset="0"/>
              </a:defRPr>
            </a:lvl5pPr>
          </a:lstStyle>
          <a:p>
            <a:pPr lvl="0"/>
            <a:r>
              <a:rPr lang="en-US" dirty="0"/>
              <a:t>Division, Company Arial~16pt</a:t>
            </a:r>
            <a:endParaRPr lang="en-GB" dirty="0"/>
          </a:p>
        </p:txBody>
      </p:sp>
    </p:spTree>
  </p:cSld>
  <p:clrMapOvr>
    <a:masterClrMapping/>
  </p:clrMapOvr>
  <p:transition spd="med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 Imag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12"/>
          <p:cNvSpPr>
            <a:spLocks noGrp="1"/>
          </p:cNvSpPr>
          <p:nvPr>
            <p:ph type="pic" sz="quarter" idx="13"/>
          </p:nvPr>
        </p:nvSpPr>
        <p:spPr>
          <a:xfrm>
            <a:off x="4977760" y="2553721"/>
            <a:ext cx="3752852" cy="3744448"/>
          </a:xfrm>
          <a:prstGeom prst="roundRect">
            <a:avLst>
              <a:gd name="adj" fmla="val 3978"/>
            </a:avLst>
          </a:prstGeom>
        </p:spPr>
        <p:txBody>
          <a:bodyPr rtlCol="0">
            <a:normAutofit/>
          </a:bodyPr>
          <a:lstStyle>
            <a:lvl1pPr marL="0" indent="0">
              <a:buNone/>
              <a:defRPr sz="2800" baseline="0">
                <a:solidFill>
                  <a:srgbClr val="000000"/>
                </a:solidFill>
                <a:latin typeface="Arial"/>
              </a:defRPr>
            </a:lvl1pPr>
          </a:lstStyle>
          <a:p>
            <a:pPr lvl="0"/>
            <a:r>
              <a:rPr lang="en-US" altLang="ja-JP" noProof="0" dirty="0"/>
              <a:t>Click icon to add picture</a:t>
            </a:r>
            <a:endParaRPr lang="ja-JP" altLang="en-US" noProof="0" dirty="0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0" hasCustomPrompt="1"/>
          </p:nvPr>
        </p:nvSpPr>
        <p:spPr>
          <a:xfrm>
            <a:off x="611188" y="617538"/>
            <a:ext cx="2801937" cy="2735262"/>
          </a:xfrm>
          <a:prstGeom prst="rect">
            <a:avLst/>
          </a:prstGeom>
        </p:spPr>
        <p:txBody>
          <a:bodyPr/>
          <a:lstStyle>
            <a:lvl1pPr marL="0" marR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 kumimoji="1" lang="ja-JP" altLang="en-US" sz="36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charset="0"/>
                <a:cs typeface="ＭＳ Ｐゴシック" charset="0"/>
              </a:defRPr>
            </a:lvl1pPr>
          </a:lstStyle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36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charset="0"/>
                <a:ea typeface="+mj-ea"/>
                <a:cs typeface="ＭＳ Ｐゴシック" charset="0"/>
              </a:rPr>
              <a:t>Presentation</a:t>
            </a:r>
            <a:br>
              <a:rPr kumimoji="1" lang="en-US" altLang="ja-JP" sz="36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charset="0"/>
                <a:ea typeface="+mj-ea"/>
                <a:cs typeface="ＭＳ Ｐゴシック" charset="0"/>
              </a:rPr>
            </a:br>
            <a:r>
              <a:rPr kumimoji="1" lang="en-US" altLang="ja-JP" sz="36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charset="0"/>
                <a:ea typeface="+mj-ea"/>
                <a:cs typeface="ＭＳ Ｐゴシック" charset="0"/>
              </a:rPr>
              <a:t>title. Arial ~36pt.</a:t>
            </a:r>
            <a:endParaRPr kumimoji="1" lang="ja-JP" altLang="en-US" sz="3600" b="0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charset="0"/>
              <a:ea typeface="+mj-ea"/>
              <a:cs typeface="ＭＳ Ｐゴシック" charset="0"/>
            </a:endParaRP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5" hasCustomPrompt="1"/>
          </p:nvPr>
        </p:nvSpPr>
        <p:spPr>
          <a:xfrm>
            <a:off x="504825" y="4106863"/>
            <a:ext cx="3389313" cy="723900"/>
          </a:xfrm>
          <a:prstGeom prst="rect">
            <a:avLst/>
          </a:prstGeom>
        </p:spPr>
        <p:txBody>
          <a:bodyPr/>
          <a:lstStyle>
            <a:lvl1pPr marL="0" indent="0" defTabSz="432000">
              <a:buNone/>
              <a:tabLst/>
              <a:defRPr sz="1800" baseline="0">
                <a:solidFill>
                  <a:schemeClr val="tx1"/>
                </a:solidFill>
                <a:latin typeface="Arial" pitchFamily="34" charset="0"/>
              </a:defRPr>
            </a:lvl1pPr>
            <a:lvl2pPr marL="0" indent="0" defTabSz="432000">
              <a:buNone/>
              <a:tabLst/>
              <a:defRPr sz="1800" baseline="0">
                <a:latin typeface="Arial" pitchFamily="34" charset="0"/>
              </a:defRPr>
            </a:lvl2pPr>
            <a:lvl3pPr marL="0" indent="0" defTabSz="432000">
              <a:buNone/>
              <a:tabLst/>
              <a:defRPr sz="1800" baseline="0">
                <a:latin typeface="Arial" pitchFamily="34" charset="0"/>
              </a:defRPr>
            </a:lvl3pPr>
            <a:lvl4pPr marL="0" indent="0" defTabSz="432000">
              <a:buNone/>
              <a:tabLst/>
              <a:defRPr sz="1800" baseline="0">
                <a:latin typeface="Arial" pitchFamily="34" charset="0"/>
              </a:defRPr>
            </a:lvl4pPr>
            <a:lvl5pPr marL="0" indent="0" defTabSz="432000">
              <a:buNone/>
              <a:tabLst/>
              <a:defRPr sz="1800" baseline="0">
                <a:latin typeface="Arial" pitchFamily="34" charset="0"/>
              </a:defRPr>
            </a:lvl5pPr>
          </a:lstStyle>
          <a:p>
            <a:pPr lvl="0"/>
            <a:r>
              <a:rPr lang="en-US" dirty="0"/>
              <a:t>Option sub title. Arial~18pt</a:t>
            </a:r>
            <a:endParaRPr lang="en-GB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6" hasCustomPrompt="1"/>
          </p:nvPr>
        </p:nvSpPr>
        <p:spPr>
          <a:xfrm>
            <a:off x="504825" y="5524500"/>
            <a:ext cx="3419475" cy="320040"/>
          </a:xfrm>
          <a:prstGeom prst="rect">
            <a:avLst/>
          </a:prstGeom>
        </p:spPr>
        <p:txBody>
          <a:bodyPr/>
          <a:lstStyle>
            <a:lvl1pPr>
              <a:buFontTx/>
              <a:buNone/>
              <a:defRPr sz="1600" baseline="0">
                <a:solidFill>
                  <a:srgbClr val="000000"/>
                </a:solidFill>
                <a:latin typeface="Arial" pitchFamily="34" charset="0"/>
              </a:defRPr>
            </a:lvl1pPr>
            <a:lvl2pPr>
              <a:defRPr sz="1600" baseline="0">
                <a:latin typeface="Arial" pitchFamily="34" charset="0"/>
              </a:defRPr>
            </a:lvl2pPr>
            <a:lvl3pPr>
              <a:defRPr sz="1600" baseline="0">
                <a:latin typeface="Arial" pitchFamily="34" charset="0"/>
              </a:defRPr>
            </a:lvl3pPr>
            <a:lvl4pPr>
              <a:defRPr sz="1600" baseline="0">
                <a:latin typeface="Arial" pitchFamily="34" charset="0"/>
              </a:defRPr>
            </a:lvl4pPr>
            <a:lvl5pPr>
              <a:defRPr sz="1600" baseline="0">
                <a:latin typeface="Arial" pitchFamily="34" charset="0"/>
              </a:defRPr>
            </a:lvl5pPr>
          </a:lstStyle>
          <a:p>
            <a:pPr lvl="0"/>
            <a:r>
              <a:rPr lang="en-US" dirty="0"/>
              <a:t>20/2/12 Arial~16pt</a:t>
            </a:r>
            <a:endParaRPr lang="en-GB" dirty="0"/>
          </a:p>
        </p:txBody>
      </p:sp>
      <p:sp>
        <p:nvSpPr>
          <p:cNvPr id="8" name="Text Placeholder 6"/>
          <p:cNvSpPr>
            <a:spLocks noGrp="1"/>
          </p:cNvSpPr>
          <p:nvPr>
            <p:ph type="body" sz="quarter" idx="17" hasCustomPrompt="1"/>
          </p:nvPr>
        </p:nvSpPr>
        <p:spPr>
          <a:xfrm>
            <a:off x="504825" y="5988685"/>
            <a:ext cx="3419475" cy="320040"/>
          </a:xfrm>
          <a:prstGeom prst="rect">
            <a:avLst/>
          </a:prstGeom>
        </p:spPr>
        <p:txBody>
          <a:bodyPr/>
          <a:lstStyle>
            <a:lvl1pPr>
              <a:buFontTx/>
              <a:buNone/>
              <a:defRPr sz="1600" baseline="0">
                <a:solidFill>
                  <a:srgbClr val="000000"/>
                </a:solidFill>
                <a:latin typeface="Arial" pitchFamily="34" charset="0"/>
              </a:defRPr>
            </a:lvl1pPr>
            <a:lvl2pPr>
              <a:defRPr sz="1600" baseline="0">
                <a:latin typeface="Arial" pitchFamily="34" charset="0"/>
              </a:defRPr>
            </a:lvl2pPr>
            <a:lvl3pPr>
              <a:defRPr sz="1600" baseline="0">
                <a:latin typeface="Arial" pitchFamily="34" charset="0"/>
              </a:defRPr>
            </a:lvl3pPr>
            <a:lvl4pPr>
              <a:defRPr sz="1600" baseline="0">
                <a:latin typeface="Arial" pitchFamily="34" charset="0"/>
              </a:defRPr>
            </a:lvl4pPr>
            <a:lvl5pPr>
              <a:defRPr sz="1600" baseline="0">
                <a:latin typeface="Arial" pitchFamily="34" charset="0"/>
              </a:defRPr>
            </a:lvl5pPr>
          </a:lstStyle>
          <a:p>
            <a:pPr lvl="0"/>
            <a:r>
              <a:rPr lang="en-US" dirty="0"/>
              <a:t>Division, Company Arial~16pt</a:t>
            </a:r>
            <a:endParaRPr lang="en-GB" dirty="0"/>
          </a:p>
        </p:txBody>
      </p:sp>
    </p:spTree>
  </p:cSld>
  <p:clrMapOvr>
    <a:masterClrMapping/>
  </p:clrMapOvr>
  <p:hf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ivider title header 36p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 Placeholder 13"/>
          <p:cNvSpPr>
            <a:spLocks noGrp="1"/>
          </p:cNvSpPr>
          <p:nvPr>
            <p:ph type="body" sz="quarter" idx="15" hasCustomPrompt="1"/>
          </p:nvPr>
        </p:nvSpPr>
        <p:spPr>
          <a:xfrm>
            <a:off x="504825" y="4106863"/>
            <a:ext cx="3389313" cy="723900"/>
          </a:xfrm>
          <a:prstGeom prst="rect">
            <a:avLst/>
          </a:prstGeom>
        </p:spPr>
        <p:txBody>
          <a:bodyPr/>
          <a:lstStyle>
            <a:lvl1pPr marL="0" indent="0" defTabSz="432000">
              <a:buNone/>
              <a:tabLst/>
              <a:defRPr sz="1800" baseline="0">
                <a:solidFill>
                  <a:schemeClr val="tx1"/>
                </a:solidFill>
                <a:latin typeface="Arial" pitchFamily="34" charset="0"/>
              </a:defRPr>
            </a:lvl1pPr>
            <a:lvl2pPr marL="0" indent="0" defTabSz="432000">
              <a:buNone/>
              <a:tabLst/>
              <a:defRPr sz="1800" baseline="0">
                <a:latin typeface="Arial" pitchFamily="34" charset="0"/>
              </a:defRPr>
            </a:lvl2pPr>
            <a:lvl3pPr marL="0" indent="0" defTabSz="432000">
              <a:buNone/>
              <a:tabLst/>
              <a:defRPr sz="1800" baseline="0">
                <a:latin typeface="Arial" pitchFamily="34" charset="0"/>
              </a:defRPr>
            </a:lvl3pPr>
            <a:lvl4pPr marL="0" indent="0" defTabSz="432000">
              <a:buNone/>
              <a:tabLst/>
              <a:defRPr sz="1800" baseline="0">
                <a:latin typeface="Arial" pitchFamily="34" charset="0"/>
              </a:defRPr>
            </a:lvl4pPr>
            <a:lvl5pPr marL="0" indent="0" defTabSz="432000">
              <a:buNone/>
              <a:tabLst/>
              <a:defRPr sz="1800" baseline="0">
                <a:latin typeface="Arial" pitchFamily="34" charset="0"/>
              </a:defRPr>
            </a:lvl5pPr>
          </a:lstStyle>
          <a:p>
            <a:pPr lvl="0"/>
            <a:r>
              <a:rPr lang="en-US" dirty="0"/>
              <a:t>Option sub title. Arial~18pt</a:t>
            </a:r>
            <a:endParaRPr lang="en-GB" dirty="0"/>
          </a:p>
        </p:txBody>
      </p:sp>
      <p:sp>
        <p:nvSpPr>
          <p:cNvPr id="6" name="Plaque 10"/>
          <p:cNvSpPr/>
          <p:nvPr userDrawn="1"/>
        </p:nvSpPr>
        <p:spPr>
          <a:xfrm flipH="1">
            <a:off x="6876255" y="4435117"/>
            <a:ext cx="1872457" cy="1873608"/>
          </a:xfrm>
          <a:custGeom>
            <a:avLst/>
            <a:gdLst/>
            <a:ahLst/>
            <a:cxnLst/>
            <a:rect l="l" t="t" r="r" b="b"/>
            <a:pathLst>
              <a:path w="5164139" h="5167312">
                <a:moveTo>
                  <a:pt x="160633" y="0"/>
                </a:moveTo>
                <a:lnTo>
                  <a:pt x="4471692" y="0"/>
                </a:lnTo>
                <a:cubicBezTo>
                  <a:pt x="4560407" y="0"/>
                  <a:pt x="4632325" y="71918"/>
                  <a:pt x="4632325" y="160633"/>
                </a:cubicBezTo>
                <a:lnTo>
                  <a:pt x="4632325" y="4389438"/>
                </a:lnTo>
                <a:lnTo>
                  <a:pt x="4637047" y="4389438"/>
                </a:lnTo>
                <a:cubicBezTo>
                  <a:pt x="4637047" y="4430668"/>
                  <a:pt x="4670471" y="4464092"/>
                  <a:pt x="4711701" y="4464092"/>
                </a:cubicBezTo>
                <a:lnTo>
                  <a:pt x="4711701" y="4464579"/>
                </a:lnTo>
                <a:lnTo>
                  <a:pt x="5091727" y="4464579"/>
                </a:lnTo>
                <a:cubicBezTo>
                  <a:pt x="5131719" y="4464579"/>
                  <a:pt x="5164139" y="4496999"/>
                  <a:pt x="5164139" y="4536991"/>
                </a:cubicBezTo>
                <a:lnTo>
                  <a:pt x="5164139" y="5094900"/>
                </a:lnTo>
                <a:cubicBezTo>
                  <a:pt x="5164139" y="5134892"/>
                  <a:pt x="5131719" y="5167312"/>
                  <a:pt x="5091727" y="5167312"/>
                </a:cubicBezTo>
                <a:lnTo>
                  <a:pt x="4546518" y="5167312"/>
                </a:lnTo>
                <a:cubicBezTo>
                  <a:pt x="4506526" y="5167312"/>
                  <a:pt x="4474106" y="5134892"/>
                  <a:pt x="4474106" y="5094900"/>
                </a:cubicBezTo>
                <a:lnTo>
                  <a:pt x="4474106" y="4694237"/>
                </a:lnTo>
                <a:lnTo>
                  <a:pt x="4472030" y="4694237"/>
                </a:lnTo>
                <a:cubicBezTo>
                  <a:pt x="4472030" y="4663315"/>
                  <a:pt x="4453229" y="4636783"/>
                  <a:pt x="4426435" y="4625450"/>
                </a:cubicBezTo>
                <a:lnTo>
                  <a:pt x="4405445" y="4621212"/>
                </a:lnTo>
                <a:lnTo>
                  <a:pt x="160633" y="4621212"/>
                </a:lnTo>
                <a:cubicBezTo>
                  <a:pt x="71918" y="4621212"/>
                  <a:pt x="0" y="4549294"/>
                  <a:pt x="0" y="4460579"/>
                </a:cubicBezTo>
                <a:lnTo>
                  <a:pt x="0" y="160633"/>
                </a:lnTo>
                <a:cubicBezTo>
                  <a:pt x="0" y="71918"/>
                  <a:pt x="71918" y="0"/>
                  <a:pt x="160633" y="0"/>
                </a:cubicBezTo>
                <a:close/>
              </a:path>
            </a:pathLst>
          </a:custGeom>
          <a:solidFill>
            <a:schemeClr val="tx1"/>
          </a:solidFill>
          <a:ln w="1270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Text Placeholder 6"/>
          <p:cNvSpPr>
            <a:spLocks noGrp="1"/>
          </p:cNvSpPr>
          <p:nvPr>
            <p:ph type="body" sz="quarter" idx="16" hasCustomPrompt="1"/>
          </p:nvPr>
        </p:nvSpPr>
        <p:spPr>
          <a:xfrm>
            <a:off x="497205" y="3258503"/>
            <a:ext cx="6142037" cy="64166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 b="0" i="0" baseline="0">
                <a:solidFill>
                  <a:srgbClr val="000000"/>
                </a:solidFill>
                <a:latin typeface="Arial" pitchFamily="34" charset="0"/>
              </a:defRPr>
            </a:lvl1pPr>
            <a:lvl2pPr marL="0" indent="0">
              <a:buNone/>
              <a:defRPr sz="3200" b="1" i="0" baseline="0">
                <a:latin typeface="Arial" pitchFamily="34" charset="0"/>
              </a:defRPr>
            </a:lvl2pPr>
            <a:lvl3pPr marL="0" indent="0">
              <a:buNone/>
              <a:defRPr sz="3200" b="1" i="0" baseline="0">
                <a:latin typeface="Arial" pitchFamily="34" charset="0"/>
              </a:defRPr>
            </a:lvl3pPr>
            <a:lvl4pPr marL="0" indent="0">
              <a:buNone/>
              <a:defRPr sz="3200" b="1" i="0" baseline="0">
                <a:latin typeface="Arial" pitchFamily="34" charset="0"/>
              </a:defRPr>
            </a:lvl4pPr>
            <a:lvl5pPr marL="0" indent="0">
              <a:buNone/>
              <a:defRPr sz="3200" b="1" i="0" baseline="0">
                <a:latin typeface="Arial" pitchFamily="34" charset="0"/>
              </a:defRPr>
            </a:lvl5pPr>
          </a:lstStyle>
          <a:p>
            <a:pPr lvl="0"/>
            <a:r>
              <a:rPr lang="en-US" dirty="0"/>
              <a:t>Divider title header. Arial~36pt</a:t>
            </a:r>
            <a:endParaRPr lang="en-GB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de-DE" dirty="0"/>
              <a:t>Slide title. Arial~32pt Bold.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3067" y="1565276"/>
            <a:ext cx="8435975" cy="45608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20" hasCustomPrompt="1"/>
          </p:nvPr>
        </p:nvSpPr>
        <p:spPr>
          <a:xfrm>
            <a:off x="373065" y="992823"/>
            <a:ext cx="8447087" cy="4953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="1" baseline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0" indent="0">
              <a:buNone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0" indent="0">
              <a:buNone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0" indent="0">
              <a:buNone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0" indent="0">
              <a:buNone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en-US" dirty="0"/>
              <a:t>Sub heading text. Arial 24~pt Bold.</a:t>
            </a:r>
            <a:endParaRPr lang="en-GB" dirty="0"/>
          </a:p>
        </p:txBody>
      </p:sp>
      <p:sp>
        <p:nvSpPr>
          <p:cNvPr id="12" name="Footer Placeholder 7"/>
          <p:cNvSpPr>
            <a:spLocks noGrp="1"/>
          </p:cNvSpPr>
          <p:nvPr>
            <p:ph type="ftr" sz="quarter" idx="3"/>
          </p:nvPr>
        </p:nvSpPr>
        <p:spPr>
          <a:xfrm>
            <a:off x="2291755" y="6663130"/>
            <a:ext cx="4575771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algn="ctr" defTabSz="914400" rtl="0" eaLnBrk="1" latinLnBrk="0" hangingPunct="1">
              <a:defRPr lang="en-GB" sz="600" kern="0" baseline="0" dirty="0">
                <a:solidFill>
                  <a:srgbClr val="71717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en-US" dirty="0"/>
              <a:t>© 2013 Ricoh Americas Corporation. All Rights Reserved.</a:t>
            </a:r>
            <a:endParaRPr dirty="0"/>
          </a:p>
        </p:txBody>
      </p:sp>
      <p:sp>
        <p:nvSpPr>
          <p:cNvPr id="13" name="Slide Number Placeholder 8"/>
          <p:cNvSpPr>
            <a:spLocks noGrp="1"/>
          </p:cNvSpPr>
          <p:nvPr>
            <p:ph type="sldNum" sz="quarter" idx="4"/>
          </p:nvPr>
        </p:nvSpPr>
        <p:spPr>
          <a:xfrm>
            <a:off x="8321676" y="6670915"/>
            <a:ext cx="491260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en-GB" sz="600" smtClean="0">
                <a:solidFill>
                  <a:srgbClr val="717171"/>
                </a:solidFill>
              </a:defRPr>
            </a:lvl1pPr>
          </a:lstStyle>
          <a:p>
            <a:pPr algn="r"/>
            <a:fld id="{4573338B-48E0-4503-8458-50861A84B1DB}" type="slidenum">
              <a:rPr/>
              <a:pPr algn="r"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130887485"/>
      </p:ext>
    </p:extLst>
  </p:cSld>
  <p:clrMapOvr>
    <a:masterClrMapping/>
  </p:clrMapOvr>
  <p:transition spd="med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title 32pt mixed me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/>
          <p:cNvSpPr>
            <a:spLocks noGrp="1"/>
          </p:cNvSpPr>
          <p:nvPr>
            <p:ph type="body" sz="quarter" idx="10" hasCustomPrompt="1"/>
          </p:nvPr>
        </p:nvSpPr>
        <p:spPr>
          <a:xfrm>
            <a:off x="1112838" y="432753"/>
            <a:ext cx="6142037" cy="64166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 b="1" i="0" baseline="0">
                <a:solidFill>
                  <a:srgbClr val="000000"/>
                </a:solidFill>
                <a:latin typeface="Arial" pitchFamily="34" charset="0"/>
              </a:defRPr>
            </a:lvl1pPr>
            <a:lvl2pPr marL="0" indent="0">
              <a:buNone/>
              <a:defRPr sz="3200" b="1" i="0" baseline="0">
                <a:latin typeface="Arial" pitchFamily="34" charset="0"/>
              </a:defRPr>
            </a:lvl2pPr>
            <a:lvl3pPr marL="0" indent="0">
              <a:buNone/>
              <a:defRPr sz="3200" b="1" i="0" baseline="0">
                <a:latin typeface="Arial" pitchFamily="34" charset="0"/>
              </a:defRPr>
            </a:lvl3pPr>
            <a:lvl4pPr marL="0" indent="0">
              <a:buNone/>
              <a:defRPr sz="3200" b="1" i="0" baseline="0">
                <a:latin typeface="Arial" pitchFamily="34" charset="0"/>
              </a:defRPr>
            </a:lvl4pPr>
            <a:lvl5pPr marL="0" indent="0">
              <a:buNone/>
              <a:defRPr sz="3200" b="1" i="0" baseline="0">
                <a:latin typeface="Arial" pitchFamily="34" charset="0"/>
              </a:defRPr>
            </a:lvl5pPr>
          </a:lstStyle>
          <a:p>
            <a:pPr lvl="0"/>
            <a:r>
              <a:rPr lang="en-US" dirty="0"/>
              <a:t>Slide title. Arial~32pt Bold.</a:t>
            </a:r>
            <a:endParaRPr lang="en-GB" dirty="0"/>
          </a:p>
        </p:txBody>
      </p:sp>
      <p:sp>
        <p:nvSpPr>
          <p:cNvPr id="8" name="図プレースホルダー 12"/>
          <p:cNvSpPr>
            <a:spLocks noGrp="1"/>
          </p:cNvSpPr>
          <p:nvPr>
            <p:ph type="pic" sz="quarter" idx="13"/>
          </p:nvPr>
        </p:nvSpPr>
        <p:spPr>
          <a:xfrm>
            <a:off x="504825" y="1477963"/>
            <a:ext cx="3709035" cy="2208779"/>
          </a:xfrm>
          <a:prstGeom prst="roundRect">
            <a:avLst>
              <a:gd name="adj" fmla="val 3978"/>
            </a:avLst>
          </a:prstGeom>
        </p:spPr>
        <p:txBody>
          <a:bodyPr rtlCol="0">
            <a:normAutofit/>
          </a:bodyPr>
          <a:lstStyle>
            <a:lvl1pPr marL="0" indent="0">
              <a:buNone/>
              <a:defRPr sz="2800" baseline="0">
                <a:solidFill>
                  <a:srgbClr val="000000"/>
                </a:solidFill>
                <a:latin typeface="Arial"/>
              </a:defRPr>
            </a:lvl1pPr>
          </a:lstStyle>
          <a:p>
            <a:pPr lvl="0"/>
            <a:r>
              <a:rPr lang="en-US" altLang="ja-JP" noProof="0" dirty="0"/>
              <a:t>Click icon to add picture</a:t>
            </a:r>
            <a:endParaRPr lang="ja-JP" altLang="en-US" noProof="0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 hasCustomPrompt="1"/>
          </p:nvPr>
        </p:nvSpPr>
        <p:spPr>
          <a:xfrm>
            <a:off x="4556125" y="1477963"/>
            <a:ext cx="4192588" cy="16906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800" baseline="0">
                <a:solidFill>
                  <a:srgbClr val="000000"/>
                </a:solidFill>
                <a:latin typeface="Arial" pitchFamily="34" charset="0"/>
              </a:defRPr>
            </a:lvl1pPr>
            <a:lvl2pPr marL="0" indent="0">
              <a:buNone/>
              <a:defRPr sz="2800" baseline="0">
                <a:latin typeface="Arial" pitchFamily="34" charset="0"/>
              </a:defRPr>
            </a:lvl2pPr>
            <a:lvl3pPr marL="0" indent="0">
              <a:buNone/>
              <a:defRPr sz="2800" baseline="0">
                <a:latin typeface="Arial" pitchFamily="34" charset="0"/>
              </a:defRPr>
            </a:lvl3pPr>
            <a:lvl4pPr marL="0" indent="0">
              <a:buNone/>
              <a:defRPr sz="2800" baseline="0">
                <a:latin typeface="Arial" pitchFamily="34" charset="0"/>
              </a:defRPr>
            </a:lvl4pPr>
            <a:lvl5pPr marL="0" indent="0">
              <a:buNone/>
              <a:defRPr sz="2800" baseline="0">
                <a:latin typeface="Arial" pitchFamily="34" charset="0"/>
              </a:defRPr>
            </a:lvl5pPr>
          </a:lstStyle>
          <a:p>
            <a:pPr lvl="0"/>
            <a:r>
              <a:rPr lang="en-US" dirty="0"/>
              <a:t>Insert text here.</a:t>
            </a:r>
            <a:br>
              <a:rPr lang="en-US" dirty="0"/>
            </a:br>
            <a:r>
              <a:rPr lang="en-US" dirty="0"/>
              <a:t>Arial~28pt.</a:t>
            </a:r>
            <a:endParaRPr lang="en-GB" dirty="0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3395B881-0B66-4FA6-9D96-5327ED8B9EC9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r>
              <a:rPr lang="en-US" dirty="0"/>
              <a:t>FOR INTERNAL USE ONLY - DO NOT DISTRIBUTE OUTSIDE OF RICOH</a:t>
            </a:r>
            <a:endParaRPr lang="en-GB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title 32pt 2 c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/>
          <p:cNvSpPr>
            <a:spLocks noGrp="1"/>
          </p:cNvSpPr>
          <p:nvPr>
            <p:ph type="body" sz="quarter" idx="10" hasCustomPrompt="1"/>
          </p:nvPr>
        </p:nvSpPr>
        <p:spPr>
          <a:xfrm>
            <a:off x="1112838" y="432753"/>
            <a:ext cx="6142037" cy="64166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 b="1" i="0" baseline="0">
                <a:solidFill>
                  <a:srgbClr val="000000"/>
                </a:solidFill>
                <a:latin typeface="Arial" pitchFamily="34" charset="0"/>
              </a:defRPr>
            </a:lvl1pPr>
            <a:lvl2pPr marL="0" indent="0">
              <a:buNone/>
              <a:defRPr sz="3200" b="1" i="0" baseline="0">
                <a:latin typeface="Arial" pitchFamily="34" charset="0"/>
              </a:defRPr>
            </a:lvl2pPr>
            <a:lvl3pPr marL="0" indent="0">
              <a:buNone/>
              <a:defRPr sz="3200" b="1" i="0" baseline="0">
                <a:latin typeface="Arial" pitchFamily="34" charset="0"/>
              </a:defRPr>
            </a:lvl3pPr>
            <a:lvl4pPr marL="0" indent="0">
              <a:buNone/>
              <a:defRPr sz="3200" b="1" i="0" baseline="0">
                <a:latin typeface="Arial" pitchFamily="34" charset="0"/>
              </a:defRPr>
            </a:lvl4pPr>
            <a:lvl5pPr marL="0" indent="0">
              <a:buNone/>
              <a:defRPr sz="3200" b="1" i="0" baseline="0">
                <a:latin typeface="Arial" pitchFamily="34" charset="0"/>
              </a:defRPr>
            </a:lvl5pPr>
          </a:lstStyle>
          <a:p>
            <a:pPr lvl="0"/>
            <a:r>
              <a:rPr lang="en-US" dirty="0"/>
              <a:t>Slide title. Arial~32pt Bold.</a:t>
            </a:r>
            <a:endParaRPr lang="en-GB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 hasCustomPrompt="1"/>
          </p:nvPr>
        </p:nvSpPr>
        <p:spPr>
          <a:xfrm>
            <a:off x="4788713" y="1477963"/>
            <a:ext cx="3960000" cy="16906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800" baseline="0">
                <a:solidFill>
                  <a:srgbClr val="000000"/>
                </a:solidFill>
                <a:latin typeface="Arial" pitchFamily="34" charset="0"/>
              </a:defRPr>
            </a:lvl1pPr>
            <a:lvl2pPr marL="0" indent="0">
              <a:buNone/>
              <a:defRPr sz="2800" baseline="0">
                <a:latin typeface="Arial" pitchFamily="34" charset="0"/>
              </a:defRPr>
            </a:lvl2pPr>
            <a:lvl3pPr marL="0" indent="0">
              <a:buNone/>
              <a:defRPr sz="2800" baseline="0">
                <a:latin typeface="Arial" pitchFamily="34" charset="0"/>
              </a:defRPr>
            </a:lvl3pPr>
            <a:lvl4pPr marL="0" indent="0">
              <a:buNone/>
              <a:defRPr sz="2800" baseline="0">
                <a:latin typeface="Arial" pitchFamily="34" charset="0"/>
              </a:defRPr>
            </a:lvl4pPr>
            <a:lvl5pPr marL="0" indent="0">
              <a:buNone/>
              <a:defRPr sz="2800" baseline="0">
                <a:latin typeface="Arial" pitchFamily="34" charset="0"/>
              </a:defRPr>
            </a:lvl5pPr>
          </a:lstStyle>
          <a:p>
            <a:pPr lvl="0"/>
            <a:r>
              <a:rPr lang="en-US" dirty="0"/>
              <a:t>Insert text here.</a:t>
            </a:r>
            <a:br>
              <a:rPr lang="en-US" dirty="0"/>
            </a:br>
            <a:r>
              <a:rPr lang="en-US" dirty="0"/>
              <a:t>Arial~28pt.</a:t>
            </a:r>
            <a:endParaRPr lang="en-GB" dirty="0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3395B881-0B66-4FA6-9D96-5327ED8B9EC9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r>
              <a:rPr lang="en-US" dirty="0"/>
              <a:t>FOR INTERNAL USE ONLY - DO NOT DISTRIBUTE OUTSIDE OF RICOH</a:t>
            </a:r>
            <a:endParaRPr lang="en-GB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8" hasCustomPrompt="1"/>
          </p:nvPr>
        </p:nvSpPr>
        <p:spPr>
          <a:xfrm>
            <a:off x="504824" y="1477963"/>
            <a:ext cx="3960000" cy="16906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800" baseline="0">
                <a:solidFill>
                  <a:srgbClr val="000000"/>
                </a:solidFill>
                <a:latin typeface="Arial" pitchFamily="34" charset="0"/>
              </a:defRPr>
            </a:lvl1pPr>
            <a:lvl2pPr marL="0" indent="0">
              <a:buNone/>
              <a:defRPr sz="2800" baseline="0">
                <a:latin typeface="Arial" pitchFamily="34" charset="0"/>
              </a:defRPr>
            </a:lvl2pPr>
            <a:lvl3pPr marL="0" indent="0">
              <a:buNone/>
              <a:defRPr sz="2800" baseline="0">
                <a:latin typeface="Arial" pitchFamily="34" charset="0"/>
              </a:defRPr>
            </a:lvl3pPr>
            <a:lvl4pPr marL="0" indent="0">
              <a:buNone/>
              <a:defRPr sz="2800" baseline="0">
                <a:latin typeface="Arial" pitchFamily="34" charset="0"/>
              </a:defRPr>
            </a:lvl4pPr>
            <a:lvl5pPr marL="0" indent="0">
              <a:buNone/>
              <a:defRPr sz="2800" baseline="0">
                <a:latin typeface="Arial" pitchFamily="34" charset="0"/>
              </a:defRPr>
            </a:lvl5pPr>
          </a:lstStyle>
          <a:p>
            <a:pPr lvl="0"/>
            <a:r>
              <a:rPr lang="en-US" dirty="0"/>
              <a:t>Insert text here.</a:t>
            </a:r>
            <a:br>
              <a:rPr lang="en-US" dirty="0"/>
            </a:br>
            <a:r>
              <a:rPr lang="en-US" dirty="0"/>
              <a:t>Arial~28pt.</a:t>
            </a:r>
            <a:endParaRPr lang="en-GB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title 32pt 2 mixed me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6"/>
          <p:cNvSpPr>
            <a:spLocks noGrp="1"/>
          </p:cNvSpPr>
          <p:nvPr>
            <p:ph type="body" sz="quarter" idx="10" hasCustomPrompt="1"/>
          </p:nvPr>
        </p:nvSpPr>
        <p:spPr>
          <a:xfrm>
            <a:off x="1112838" y="440373"/>
            <a:ext cx="6142037" cy="64166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 b="1" i="0" baseline="0">
                <a:solidFill>
                  <a:srgbClr val="000000"/>
                </a:solidFill>
                <a:latin typeface="Arial" pitchFamily="34" charset="0"/>
              </a:defRPr>
            </a:lvl1pPr>
            <a:lvl2pPr marL="0" indent="0">
              <a:buNone/>
              <a:defRPr sz="3200" b="1" i="0" baseline="0">
                <a:latin typeface="Arial" pitchFamily="34" charset="0"/>
              </a:defRPr>
            </a:lvl2pPr>
            <a:lvl3pPr marL="0" indent="0">
              <a:buNone/>
              <a:defRPr sz="3200" b="1" i="0" baseline="0">
                <a:latin typeface="Arial" pitchFamily="34" charset="0"/>
              </a:defRPr>
            </a:lvl3pPr>
            <a:lvl4pPr marL="0" indent="0">
              <a:buNone/>
              <a:defRPr sz="3200" b="1" i="0" baseline="0">
                <a:latin typeface="Arial" pitchFamily="34" charset="0"/>
              </a:defRPr>
            </a:lvl4pPr>
            <a:lvl5pPr marL="0" indent="0">
              <a:buNone/>
              <a:defRPr sz="3200" b="1" i="0" baseline="0">
                <a:latin typeface="Arial" pitchFamily="34" charset="0"/>
              </a:defRPr>
            </a:lvl5pPr>
          </a:lstStyle>
          <a:p>
            <a:pPr lvl="0"/>
            <a:r>
              <a:rPr lang="en-US" dirty="0"/>
              <a:t>Slide title. Arial~32pt Bold.</a:t>
            </a:r>
            <a:endParaRPr lang="en-GB" dirty="0"/>
          </a:p>
        </p:txBody>
      </p:sp>
      <p:sp>
        <p:nvSpPr>
          <p:cNvPr id="4" name="図プレースホルダー 12"/>
          <p:cNvSpPr>
            <a:spLocks noGrp="1"/>
          </p:cNvSpPr>
          <p:nvPr>
            <p:ph type="pic" sz="quarter" idx="13"/>
          </p:nvPr>
        </p:nvSpPr>
        <p:spPr>
          <a:xfrm>
            <a:off x="504825" y="1478666"/>
            <a:ext cx="3709035" cy="2208779"/>
          </a:xfrm>
          <a:prstGeom prst="roundRect">
            <a:avLst>
              <a:gd name="adj" fmla="val 3978"/>
            </a:avLst>
          </a:prstGeom>
        </p:spPr>
        <p:txBody>
          <a:bodyPr rtlCol="0">
            <a:normAutofit/>
          </a:bodyPr>
          <a:lstStyle>
            <a:lvl1pPr marL="0" indent="0">
              <a:buNone/>
              <a:defRPr sz="2800" baseline="0">
                <a:solidFill>
                  <a:srgbClr val="000000"/>
                </a:solidFill>
                <a:latin typeface="Arial"/>
              </a:defRPr>
            </a:lvl1pPr>
          </a:lstStyle>
          <a:p>
            <a:pPr lvl="0"/>
            <a:r>
              <a:rPr lang="en-US" altLang="ja-JP" noProof="0" dirty="0"/>
              <a:t>Click icon to add picture</a:t>
            </a:r>
            <a:endParaRPr lang="ja-JP" altLang="en-US" noProof="0" dirty="0"/>
          </a:p>
        </p:txBody>
      </p:sp>
      <p:sp>
        <p:nvSpPr>
          <p:cNvPr id="5" name="Text Placeholder 9"/>
          <p:cNvSpPr>
            <a:spLocks noGrp="1"/>
          </p:cNvSpPr>
          <p:nvPr>
            <p:ph type="body" sz="quarter" idx="14" hasCustomPrompt="1"/>
          </p:nvPr>
        </p:nvSpPr>
        <p:spPr>
          <a:xfrm>
            <a:off x="4556126" y="1477963"/>
            <a:ext cx="4192588" cy="16906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800" baseline="0">
                <a:solidFill>
                  <a:srgbClr val="000000"/>
                </a:solidFill>
                <a:latin typeface="Arial" pitchFamily="34" charset="0"/>
              </a:defRPr>
            </a:lvl1pPr>
            <a:lvl2pPr marL="0" indent="0">
              <a:buNone/>
              <a:defRPr sz="2800" baseline="0">
                <a:latin typeface="Arial" pitchFamily="34" charset="0"/>
              </a:defRPr>
            </a:lvl2pPr>
            <a:lvl3pPr marL="0" indent="0">
              <a:buNone/>
              <a:defRPr sz="2800" baseline="0">
                <a:latin typeface="Arial" pitchFamily="34" charset="0"/>
              </a:defRPr>
            </a:lvl3pPr>
            <a:lvl4pPr marL="0" indent="0">
              <a:buNone/>
              <a:defRPr sz="2800" baseline="0">
                <a:latin typeface="Arial" pitchFamily="34" charset="0"/>
              </a:defRPr>
            </a:lvl4pPr>
            <a:lvl5pPr marL="0" indent="0">
              <a:buNone/>
              <a:defRPr sz="2800" baseline="0">
                <a:latin typeface="Arial" pitchFamily="34" charset="0"/>
              </a:defRPr>
            </a:lvl5pPr>
          </a:lstStyle>
          <a:p>
            <a:pPr lvl="0"/>
            <a:r>
              <a:rPr lang="en-US" dirty="0"/>
              <a:t>Insert text here.</a:t>
            </a:r>
            <a:br>
              <a:rPr lang="en-US" dirty="0"/>
            </a:br>
            <a:r>
              <a:rPr lang="en-US" dirty="0"/>
              <a:t>Arial~28pt.</a:t>
            </a:r>
            <a:endParaRPr lang="en-GB" dirty="0"/>
          </a:p>
        </p:txBody>
      </p:sp>
      <p:sp>
        <p:nvSpPr>
          <p:cNvPr id="6" name="図プレースホルダー 12"/>
          <p:cNvSpPr>
            <a:spLocks noGrp="1"/>
          </p:cNvSpPr>
          <p:nvPr>
            <p:ph type="pic" sz="quarter" idx="15"/>
          </p:nvPr>
        </p:nvSpPr>
        <p:spPr>
          <a:xfrm>
            <a:off x="504825" y="3856106"/>
            <a:ext cx="3709035" cy="2208779"/>
          </a:xfrm>
          <a:prstGeom prst="roundRect">
            <a:avLst>
              <a:gd name="adj" fmla="val 3978"/>
            </a:avLst>
          </a:prstGeom>
        </p:spPr>
        <p:txBody>
          <a:bodyPr rtlCol="0">
            <a:normAutofit/>
          </a:bodyPr>
          <a:lstStyle>
            <a:lvl1pPr marL="0" indent="0">
              <a:buNone/>
              <a:defRPr sz="2800" baseline="0">
                <a:solidFill>
                  <a:srgbClr val="000000"/>
                </a:solidFill>
                <a:latin typeface="Arial"/>
              </a:defRPr>
            </a:lvl1pPr>
          </a:lstStyle>
          <a:p>
            <a:pPr lvl="0"/>
            <a:r>
              <a:rPr lang="en-US" altLang="ja-JP" noProof="0" dirty="0"/>
              <a:t>Click icon to add picture</a:t>
            </a:r>
            <a:endParaRPr lang="ja-JP" altLang="en-US" noProof="0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6" hasCustomPrompt="1"/>
          </p:nvPr>
        </p:nvSpPr>
        <p:spPr>
          <a:xfrm>
            <a:off x="4556125" y="3854450"/>
            <a:ext cx="4192588" cy="16906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800" baseline="0">
                <a:solidFill>
                  <a:srgbClr val="000000"/>
                </a:solidFill>
                <a:latin typeface="Arial" pitchFamily="34" charset="0"/>
              </a:defRPr>
            </a:lvl1pPr>
            <a:lvl2pPr marL="0" indent="0">
              <a:buNone/>
              <a:defRPr sz="2800" baseline="0">
                <a:latin typeface="Arial" pitchFamily="34" charset="0"/>
              </a:defRPr>
            </a:lvl2pPr>
            <a:lvl3pPr marL="0" indent="0">
              <a:buNone/>
              <a:defRPr sz="2800" baseline="0">
                <a:latin typeface="Arial" pitchFamily="34" charset="0"/>
              </a:defRPr>
            </a:lvl3pPr>
            <a:lvl4pPr marL="0" indent="0">
              <a:buNone/>
              <a:defRPr sz="2800" baseline="0">
                <a:latin typeface="Arial" pitchFamily="34" charset="0"/>
              </a:defRPr>
            </a:lvl4pPr>
            <a:lvl5pPr marL="0" indent="0">
              <a:buNone/>
              <a:defRPr sz="2800" baseline="0">
                <a:latin typeface="Arial" pitchFamily="34" charset="0"/>
              </a:defRPr>
            </a:lvl5pPr>
          </a:lstStyle>
          <a:p>
            <a:pPr lvl="0"/>
            <a:r>
              <a:rPr lang="en-US" dirty="0"/>
              <a:t>Insert text here.</a:t>
            </a:r>
            <a:br>
              <a:rPr lang="en-US" dirty="0"/>
            </a:br>
            <a:r>
              <a:rPr lang="en-US" dirty="0"/>
              <a:t>Arial~28pt.</a:t>
            </a:r>
            <a:endParaRPr lang="en-GB" dirty="0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3395B881-0B66-4FA6-9D96-5327ED8B9EC9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r>
              <a:rPr lang="en-US" dirty="0"/>
              <a:t>FOR INTERNAL USE ONLY - DO NOT DISTRIBUTE OUTSIDE OF RICOH</a:t>
            </a:r>
            <a:endParaRPr lang="en-GB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6623" y="333375"/>
            <a:ext cx="6102883" cy="641350"/>
          </a:xfrm>
          <a:prstGeom prst="rect">
            <a:avLst/>
          </a:prstGeom>
        </p:spPr>
        <p:txBody>
          <a:bodyPr/>
          <a:lstStyle>
            <a:lvl1pPr>
              <a:defRPr sz="3600">
                <a:solidFill>
                  <a:srgbClr val="000000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1"/>
          </p:nvPr>
        </p:nvSpPr>
        <p:spPr>
          <a:xfrm>
            <a:off x="457200" y="6356351"/>
            <a:ext cx="1969477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B49AB6FF-C6D1-4461-BF87-8CCF66FA171E}" type="datetime1">
              <a:rPr lang="en-GB"/>
              <a:pPr/>
              <a:t>22/12/2023</a:t>
            </a:fld>
            <a:endParaRPr lang="en-GB" altLang="ja-JP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E52D2347-7FD5-43A6-BB9C-26DF2EA7970E}" type="slidenum">
              <a:rPr lang="en-GB" altLang="ja-JP"/>
              <a:pPr/>
              <a:t>‹#›</a:t>
            </a:fld>
            <a:endParaRPr lang="en-GB" altLang="ja-JP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gif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gif"/><Relationship Id="rId3" Type="http://schemas.openxmlformats.org/officeDocument/2006/relationships/slideLayout" Target="../slideLayouts/slideLayout8.xml"/><Relationship Id="rId7" Type="http://schemas.openxmlformats.org/officeDocument/2006/relationships/theme" Target="../theme/theme2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6" Type="http://schemas.openxmlformats.org/officeDocument/2006/relationships/slideLayout" Target="../slideLayouts/slideLayout11.xml"/><Relationship Id="rId5" Type="http://schemas.openxmlformats.org/officeDocument/2006/relationships/slideLayout" Target="../slideLayouts/slideLayout10.xml"/><Relationship Id="rId4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T:\Current\Ricoh\Logos\ricoh_lock_up_rgb_positive-0315.gif"/>
          <p:cNvPicPr>
            <a:picLocks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903529" y="392501"/>
            <a:ext cx="1868400" cy="720000"/>
          </a:xfrm>
          <a:prstGeom prst="rect">
            <a:avLst/>
          </a:prstGeom>
          <a:noFill/>
        </p:spPr>
      </p:pic>
      <p:sp>
        <p:nvSpPr>
          <p:cNvPr id="1032" name="テキスト ボックス 8"/>
          <p:cNvSpPr txBox="1">
            <a:spLocks noChangeArrowheads="1"/>
          </p:cNvSpPr>
          <p:nvPr/>
        </p:nvSpPr>
        <p:spPr bwMode="auto">
          <a:xfrm>
            <a:off x="17924463" y="2914650"/>
            <a:ext cx="184150" cy="369888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/>
          <a:p>
            <a:pPr>
              <a:defRPr/>
            </a:pPr>
            <a:endParaRPr lang="ja-JP" altLang="en-US">
              <a:latin typeface="Arial" charset="0"/>
              <a:cs typeface="ＭＳ Ｐゴシック" charset="-128"/>
            </a:endParaRPr>
          </a:p>
        </p:txBody>
      </p:sp>
      <p:sp>
        <p:nvSpPr>
          <p:cNvPr id="4" name="Plaque 10"/>
          <p:cNvSpPr/>
          <p:nvPr/>
        </p:nvSpPr>
        <p:spPr>
          <a:xfrm>
            <a:off x="496888" y="476672"/>
            <a:ext cx="3384376" cy="3386456"/>
          </a:xfrm>
          <a:custGeom>
            <a:avLst/>
            <a:gdLst/>
            <a:ahLst/>
            <a:cxnLst/>
            <a:rect l="l" t="t" r="r" b="b"/>
            <a:pathLst>
              <a:path w="5164139" h="5167312">
                <a:moveTo>
                  <a:pt x="160633" y="0"/>
                </a:moveTo>
                <a:lnTo>
                  <a:pt x="4471692" y="0"/>
                </a:lnTo>
                <a:cubicBezTo>
                  <a:pt x="4560407" y="0"/>
                  <a:pt x="4632325" y="71918"/>
                  <a:pt x="4632325" y="160633"/>
                </a:cubicBezTo>
                <a:lnTo>
                  <a:pt x="4632325" y="4389438"/>
                </a:lnTo>
                <a:lnTo>
                  <a:pt x="4637047" y="4389438"/>
                </a:lnTo>
                <a:cubicBezTo>
                  <a:pt x="4637047" y="4430668"/>
                  <a:pt x="4670471" y="4464092"/>
                  <a:pt x="4711701" y="4464092"/>
                </a:cubicBezTo>
                <a:lnTo>
                  <a:pt x="4711701" y="4464579"/>
                </a:lnTo>
                <a:lnTo>
                  <a:pt x="5091727" y="4464579"/>
                </a:lnTo>
                <a:cubicBezTo>
                  <a:pt x="5131719" y="4464579"/>
                  <a:pt x="5164139" y="4496999"/>
                  <a:pt x="5164139" y="4536991"/>
                </a:cubicBezTo>
                <a:lnTo>
                  <a:pt x="5164139" y="5094900"/>
                </a:lnTo>
                <a:cubicBezTo>
                  <a:pt x="5164139" y="5134892"/>
                  <a:pt x="5131719" y="5167312"/>
                  <a:pt x="5091727" y="5167312"/>
                </a:cubicBezTo>
                <a:lnTo>
                  <a:pt x="4546518" y="5167312"/>
                </a:lnTo>
                <a:cubicBezTo>
                  <a:pt x="4506526" y="5167312"/>
                  <a:pt x="4474106" y="5134892"/>
                  <a:pt x="4474106" y="5094900"/>
                </a:cubicBezTo>
                <a:lnTo>
                  <a:pt x="4474106" y="4694237"/>
                </a:lnTo>
                <a:lnTo>
                  <a:pt x="4472030" y="4694237"/>
                </a:lnTo>
                <a:cubicBezTo>
                  <a:pt x="4472030" y="4663315"/>
                  <a:pt x="4453229" y="4636783"/>
                  <a:pt x="4426435" y="4625450"/>
                </a:cubicBezTo>
                <a:lnTo>
                  <a:pt x="4405445" y="4621212"/>
                </a:lnTo>
                <a:lnTo>
                  <a:pt x="160633" y="4621212"/>
                </a:lnTo>
                <a:cubicBezTo>
                  <a:pt x="71918" y="4621212"/>
                  <a:pt x="0" y="4549294"/>
                  <a:pt x="0" y="4460579"/>
                </a:cubicBezTo>
                <a:lnTo>
                  <a:pt x="0" y="160633"/>
                </a:lnTo>
                <a:cubicBezTo>
                  <a:pt x="0" y="71918"/>
                  <a:pt x="71918" y="0"/>
                  <a:pt x="160633" y="0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Title Placeholder 5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6193" r:id="rId1"/>
    <p:sldLayoutId id="2147486194" r:id="rId2"/>
    <p:sldLayoutId id="2147486196" r:id="rId3"/>
    <p:sldLayoutId id="2147486978" r:id="rId4"/>
    <p:sldLayoutId id="2147486995" r:id="rId5"/>
  </p:sldLayoutIdLst>
  <p:hf hdr="0" ftr="0" dt="0"/>
  <p:txStyles>
    <p:titleStyle>
      <a:lvl1pPr algn="ctr" defTabSz="457200" rtl="0" eaLnBrk="1" fontAlgn="base" hangingPunct="1">
        <a:spcBef>
          <a:spcPct val="0"/>
        </a:spcBef>
        <a:spcAft>
          <a:spcPct val="0"/>
        </a:spcAft>
        <a:defRPr kumimoji="1" sz="4400" kern="1200">
          <a:solidFill>
            <a:schemeClr val="bg1"/>
          </a:solidFill>
          <a:latin typeface="+mj-lt"/>
          <a:ea typeface="+mj-ea"/>
          <a:cs typeface="ＭＳ Ｐゴシック" charset="0"/>
        </a:defRPr>
      </a:lvl1pPr>
      <a:lvl2pPr algn="ctr" defTabSz="457200" rtl="0" eaLnBrk="1" fontAlgn="base" hangingPunct="1">
        <a:spcBef>
          <a:spcPct val="0"/>
        </a:spcBef>
        <a:spcAft>
          <a:spcPct val="0"/>
        </a:spcAft>
        <a:defRPr kumimoji="1" sz="4400">
          <a:solidFill>
            <a:schemeClr val="bg1"/>
          </a:solidFill>
          <a:latin typeface="Arial" charset="0"/>
          <a:ea typeface="ＭＳ Ｐゴシック" charset="0"/>
          <a:cs typeface="ＭＳ Ｐゴシック" charset="0"/>
        </a:defRPr>
      </a:lvl2pPr>
      <a:lvl3pPr algn="ctr" defTabSz="457200" rtl="0" eaLnBrk="1" fontAlgn="base" hangingPunct="1">
        <a:spcBef>
          <a:spcPct val="0"/>
        </a:spcBef>
        <a:spcAft>
          <a:spcPct val="0"/>
        </a:spcAft>
        <a:defRPr kumimoji="1" sz="4400">
          <a:solidFill>
            <a:schemeClr val="bg1"/>
          </a:solidFill>
          <a:latin typeface="Arial" charset="0"/>
          <a:ea typeface="ＭＳ Ｐゴシック" charset="0"/>
          <a:cs typeface="ＭＳ Ｐゴシック" charset="0"/>
        </a:defRPr>
      </a:lvl3pPr>
      <a:lvl4pPr algn="ctr" defTabSz="457200" rtl="0" eaLnBrk="1" fontAlgn="base" hangingPunct="1">
        <a:spcBef>
          <a:spcPct val="0"/>
        </a:spcBef>
        <a:spcAft>
          <a:spcPct val="0"/>
        </a:spcAft>
        <a:defRPr kumimoji="1" sz="4400">
          <a:solidFill>
            <a:schemeClr val="bg1"/>
          </a:solidFill>
          <a:latin typeface="Arial" charset="0"/>
          <a:ea typeface="ＭＳ Ｐゴシック" charset="0"/>
          <a:cs typeface="ＭＳ Ｐゴシック" charset="0"/>
        </a:defRPr>
      </a:lvl4pPr>
      <a:lvl5pPr algn="ctr" defTabSz="457200" rtl="0" eaLnBrk="1" fontAlgn="base" hangingPunct="1">
        <a:spcBef>
          <a:spcPct val="0"/>
        </a:spcBef>
        <a:spcAft>
          <a:spcPct val="0"/>
        </a:spcAft>
        <a:defRPr kumimoji="1" sz="4400">
          <a:solidFill>
            <a:schemeClr val="bg1"/>
          </a:solidFill>
          <a:latin typeface="Arial" charset="0"/>
          <a:ea typeface="ＭＳ Ｐゴシック" charset="0"/>
          <a:cs typeface="ＭＳ Ｐゴシック" charset="0"/>
        </a:defRPr>
      </a:lvl5pPr>
      <a:lvl6pPr marL="457200" algn="ctr" defTabSz="457200" rtl="0" eaLnBrk="1" fontAlgn="base" hangingPunct="1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6pPr>
      <a:lvl7pPr marL="914400" algn="ctr" defTabSz="457200" rtl="0" eaLnBrk="1" fontAlgn="base" hangingPunct="1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7pPr>
      <a:lvl8pPr marL="1371600" algn="ctr" defTabSz="457200" rtl="0" eaLnBrk="1" fontAlgn="base" hangingPunct="1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8pPr>
      <a:lvl9pPr marL="1828800" algn="ctr" defTabSz="457200" rtl="0" eaLnBrk="1" fontAlgn="base" hangingPunct="1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9pPr>
    </p:titleStyle>
    <p:bodyStyle>
      <a:lvl1pPr marL="342900" indent="-3429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kumimoji="1" sz="3200" kern="1200">
          <a:solidFill>
            <a:srgbClr val="FFFFFF"/>
          </a:solidFill>
          <a:latin typeface="+mn-lt"/>
          <a:ea typeface="+mn-ea"/>
          <a:cs typeface="ＭＳ Ｐゴシック" charset="0"/>
        </a:defRPr>
      </a:lvl1pPr>
      <a:lvl2pPr marL="742950" indent="-28575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kumimoji="1" sz="2800" kern="1200">
          <a:solidFill>
            <a:srgbClr val="FFFFFF"/>
          </a:solidFill>
          <a:latin typeface="+mn-lt"/>
          <a:ea typeface="+mn-ea"/>
          <a:cs typeface="+mn-cs"/>
        </a:defRPr>
      </a:lvl2pPr>
      <a:lvl3pPr marL="11430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kumimoji="1" sz="2400" kern="1200">
          <a:solidFill>
            <a:srgbClr val="FFFFFF"/>
          </a:solidFill>
          <a:latin typeface="+mn-lt"/>
          <a:ea typeface="+mn-ea"/>
          <a:cs typeface="+mn-cs"/>
        </a:defRPr>
      </a:lvl3pPr>
      <a:lvl4pPr marL="16002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kumimoji="1" sz="2000" kern="1200">
          <a:solidFill>
            <a:srgbClr val="FFFFFF"/>
          </a:solidFill>
          <a:latin typeface="+mn-lt"/>
          <a:ea typeface="+mn-ea"/>
          <a:cs typeface="+mn-cs"/>
        </a:defRPr>
      </a:lvl4pPr>
      <a:lvl5pPr marL="20574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kumimoji="1" sz="2000" kern="1200">
          <a:solidFill>
            <a:srgbClr val="FFFFFF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T:\Current\Ricoh\Logos\ricoh_lock_up_rgb_positive-0315.gif"/>
          <p:cNvPicPr>
            <a:picLocks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367764" y="406569"/>
            <a:ext cx="1422000" cy="550800"/>
          </a:xfrm>
          <a:prstGeom prst="rect">
            <a:avLst/>
          </a:prstGeom>
          <a:noFill/>
        </p:spPr>
      </p:pic>
      <p:sp>
        <p:nvSpPr>
          <p:cNvPr id="1032" name="テキスト ボックス 8"/>
          <p:cNvSpPr txBox="1">
            <a:spLocks noChangeArrowheads="1"/>
          </p:cNvSpPr>
          <p:nvPr/>
        </p:nvSpPr>
        <p:spPr bwMode="auto">
          <a:xfrm>
            <a:off x="17924463" y="2914650"/>
            <a:ext cx="184150" cy="369888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/>
          <a:p>
            <a:pPr>
              <a:defRPr/>
            </a:pPr>
            <a:endParaRPr lang="ja-JP" altLang="en-US">
              <a:latin typeface="Arial" charset="0"/>
              <a:cs typeface="ＭＳ Ｐゴシック" charset="-128"/>
            </a:endParaRPr>
          </a:p>
        </p:txBody>
      </p:sp>
      <p:sp>
        <p:nvSpPr>
          <p:cNvPr id="4" name="Plaque 10"/>
          <p:cNvSpPr/>
          <p:nvPr/>
        </p:nvSpPr>
        <p:spPr>
          <a:xfrm>
            <a:off x="504826" y="487363"/>
            <a:ext cx="442006" cy="442278"/>
          </a:xfrm>
          <a:custGeom>
            <a:avLst/>
            <a:gdLst/>
            <a:ahLst/>
            <a:cxnLst/>
            <a:rect l="l" t="t" r="r" b="b"/>
            <a:pathLst>
              <a:path w="5164139" h="5167312">
                <a:moveTo>
                  <a:pt x="160633" y="0"/>
                </a:moveTo>
                <a:lnTo>
                  <a:pt x="4471692" y="0"/>
                </a:lnTo>
                <a:cubicBezTo>
                  <a:pt x="4560407" y="0"/>
                  <a:pt x="4632325" y="71918"/>
                  <a:pt x="4632325" y="160633"/>
                </a:cubicBezTo>
                <a:lnTo>
                  <a:pt x="4632325" y="4389438"/>
                </a:lnTo>
                <a:lnTo>
                  <a:pt x="4637047" y="4389438"/>
                </a:lnTo>
                <a:cubicBezTo>
                  <a:pt x="4637047" y="4430668"/>
                  <a:pt x="4670471" y="4464092"/>
                  <a:pt x="4711701" y="4464092"/>
                </a:cubicBezTo>
                <a:lnTo>
                  <a:pt x="4711701" y="4464579"/>
                </a:lnTo>
                <a:lnTo>
                  <a:pt x="5091727" y="4464579"/>
                </a:lnTo>
                <a:cubicBezTo>
                  <a:pt x="5131719" y="4464579"/>
                  <a:pt x="5164139" y="4496999"/>
                  <a:pt x="5164139" y="4536991"/>
                </a:cubicBezTo>
                <a:lnTo>
                  <a:pt x="5164139" y="5094900"/>
                </a:lnTo>
                <a:cubicBezTo>
                  <a:pt x="5164139" y="5134892"/>
                  <a:pt x="5131719" y="5167312"/>
                  <a:pt x="5091727" y="5167312"/>
                </a:cubicBezTo>
                <a:lnTo>
                  <a:pt x="4546518" y="5167312"/>
                </a:lnTo>
                <a:cubicBezTo>
                  <a:pt x="4506526" y="5167312"/>
                  <a:pt x="4474106" y="5134892"/>
                  <a:pt x="4474106" y="5094900"/>
                </a:cubicBezTo>
                <a:lnTo>
                  <a:pt x="4474106" y="4694237"/>
                </a:lnTo>
                <a:lnTo>
                  <a:pt x="4472030" y="4694237"/>
                </a:lnTo>
                <a:cubicBezTo>
                  <a:pt x="4472030" y="4663315"/>
                  <a:pt x="4453229" y="4636783"/>
                  <a:pt x="4426435" y="4625450"/>
                </a:cubicBezTo>
                <a:lnTo>
                  <a:pt x="4405445" y="4621212"/>
                </a:lnTo>
                <a:lnTo>
                  <a:pt x="160633" y="4621212"/>
                </a:lnTo>
                <a:cubicBezTo>
                  <a:pt x="71918" y="4621212"/>
                  <a:pt x="0" y="4549294"/>
                  <a:pt x="0" y="4460579"/>
                </a:cubicBezTo>
                <a:lnTo>
                  <a:pt x="0" y="160633"/>
                </a:lnTo>
                <a:cubicBezTo>
                  <a:pt x="0" y="71918"/>
                  <a:pt x="71918" y="0"/>
                  <a:pt x="160633" y="0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8" name="直線コネクタ 4"/>
          <p:cNvCxnSpPr/>
          <p:nvPr/>
        </p:nvCxnSpPr>
        <p:spPr>
          <a:xfrm>
            <a:off x="504825" y="1212215"/>
            <a:ext cx="8247063" cy="0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600" baseline="0">
                <a:solidFill>
                  <a:schemeClr val="accent2"/>
                </a:solidFill>
                <a:latin typeface="Arial" pitchFamily="34" charset="0"/>
              </a:defRPr>
            </a:lvl1pPr>
          </a:lstStyle>
          <a:p>
            <a:r>
              <a:rPr lang="en-US" dirty="0"/>
              <a:t>FOR INTERNAL USE ONLY - DO NOT DISTRIBUTE OUTSIDE OF RICOH</a:t>
            </a:r>
            <a:endParaRPr lang="en-GB" dirty="0"/>
          </a:p>
        </p:txBody>
      </p:sp>
      <p:sp>
        <p:nvSpPr>
          <p:cNvPr id="22" name="Slide Number Placeholder 10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00" baseline="0">
                <a:solidFill>
                  <a:schemeClr val="accent2"/>
                </a:solidFill>
                <a:latin typeface="Arial" pitchFamily="34" charset="0"/>
              </a:defRPr>
            </a:lvl1pPr>
          </a:lstStyle>
          <a:p>
            <a:fld id="{3395B881-0B66-4FA6-9D96-5327ED8B9EC9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6202" r:id="rId1"/>
    <p:sldLayoutId id="2147486203" r:id="rId2"/>
    <p:sldLayoutId id="2147486204" r:id="rId3"/>
    <p:sldLayoutId id="2147486956" r:id="rId4"/>
    <p:sldLayoutId id="2147486989" r:id="rId5"/>
    <p:sldLayoutId id="2147486996" r:id="rId6"/>
  </p:sldLayoutIdLst>
  <p:hf hdr="0" dt="0"/>
  <p:txStyles>
    <p:titleStyle>
      <a:lvl1pPr algn="ctr" defTabSz="457200" rtl="0" eaLnBrk="1" fontAlgn="base" hangingPunct="1">
        <a:spcBef>
          <a:spcPct val="0"/>
        </a:spcBef>
        <a:spcAft>
          <a:spcPct val="0"/>
        </a:spcAft>
        <a:defRPr kumimoji="1" sz="4400" kern="1200">
          <a:solidFill>
            <a:schemeClr val="bg1"/>
          </a:solidFill>
          <a:latin typeface="+mj-lt"/>
          <a:ea typeface="+mj-ea"/>
          <a:cs typeface="ＭＳ Ｐゴシック" charset="0"/>
        </a:defRPr>
      </a:lvl1pPr>
      <a:lvl2pPr algn="ctr" defTabSz="457200" rtl="0" eaLnBrk="1" fontAlgn="base" hangingPunct="1">
        <a:spcBef>
          <a:spcPct val="0"/>
        </a:spcBef>
        <a:spcAft>
          <a:spcPct val="0"/>
        </a:spcAft>
        <a:defRPr kumimoji="1" sz="4400">
          <a:solidFill>
            <a:schemeClr val="bg1"/>
          </a:solidFill>
          <a:latin typeface="Arial" charset="0"/>
          <a:ea typeface="ＭＳ Ｐゴシック" charset="0"/>
          <a:cs typeface="ＭＳ Ｐゴシック" charset="0"/>
        </a:defRPr>
      </a:lvl2pPr>
      <a:lvl3pPr algn="ctr" defTabSz="457200" rtl="0" eaLnBrk="1" fontAlgn="base" hangingPunct="1">
        <a:spcBef>
          <a:spcPct val="0"/>
        </a:spcBef>
        <a:spcAft>
          <a:spcPct val="0"/>
        </a:spcAft>
        <a:defRPr kumimoji="1" sz="4400">
          <a:solidFill>
            <a:schemeClr val="bg1"/>
          </a:solidFill>
          <a:latin typeface="Arial" charset="0"/>
          <a:ea typeface="ＭＳ Ｐゴシック" charset="0"/>
          <a:cs typeface="ＭＳ Ｐゴシック" charset="0"/>
        </a:defRPr>
      </a:lvl3pPr>
      <a:lvl4pPr algn="ctr" defTabSz="457200" rtl="0" eaLnBrk="1" fontAlgn="base" hangingPunct="1">
        <a:spcBef>
          <a:spcPct val="0"/>
        </a:spcBef>
        <a:spcAft>
          <a:spcPct val="0"/>
        </a:spcAft>
        <a:defRPr kumimoji="1" sz="4400">
          <a:solidFill>
            <a:schemeClr val="bg1"/>
          </a:solidFill>
          <a:latin typeface="Arial" charset="0"/>
          <a:ea typeface="ＭＳ Ｐゴシック" charset="0"/>
          <a:cs typeface="ＭＳ Ｐゴシック" charset="0"/>
        </a:defRPr>
      </a:lvl4pPr>
      <a:lvl5pPr algn="ctr" defTabSz="457200" rtl="0" eaLnBrk="1" fontAlgn="base" hangingPunct="1">
        <a:spcBef>
          <a:spcPct val="0"/>
        </a:spcBef>
        <a:spcAft>
          <a:spcPct val="0"/>
        </a:spcAft>
        <a:defRPr kumimoji="1" sz="4400">
          <a:solidFill>
            <a:schemeClr val="bg1"/>
          </a:solidFill>
          <a:latin typeface="Arial" charset="0"/>
          <a:ea typeface="ＭＳ Ｐゴシック" charset="0"/>
          <a:cs typeface="ＭＳ Ｐゴシック" charset="0"/>
        </a:defRPr>
      </a:lvl5pPr>
      <a:lvl6pPr marL="457200" algn="ctr" defTabSz="457200" rtl="0" eaLnBrk="1" fontAlgn="base" hangingPunct="1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6pPr>
      <a:lvl7pPr marL="914400" algn="ctr" defTabSz="457200" rtl="0" eaLnBrk="1" fontAlgn="base" hangingPunct="1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7pPr>
      <a:lvl8pPr marL="1371600" algn="ctr" defTabSz="457200" rtl="0" eaLnBrk="1" fontAlgn="base" hangingPunct="1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8pPr>
      <a:lvl9pPr marL="1828800" algn="ctr" defTabSz="457200" rtl="0" eaLnBrk="1" fontAlgn="base" hangingPunct="1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9pPr>
    </p:titleStyle>
    <p:bodyStyle>
      <a:lvl1pPr marL="342900" indent="-3429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kumimoji="1" sz="3200" kern="1200">
          <a:solidFill>
            <a:srgbClr val="FFFFFF"/>
          </a:solidFill>
          <a:latin typeface="+mn-lt"/>
          <a:ea typeface="+mn-ea"/>
          <a:cs typeface="ＭＳ Ｐゴシック" charset="0"/>
        </a:defRPr>
      </a:lvl1pPr>
      <a:lvl2pPr marL="742950" indent="-28575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kumimoji="1" sz="2800" kern="1200">
          <a:solidFill>
            <a:srgbClr val="FFFFFF"/>
          </a:solidFill>
          <a:latin typeface="+mn-lt"/>
          <a:ea typeface="+mn-ea"/>
          <a:cs typeface="+mn-cs"/>
        </a:defRPr>
      </a:lvl2pPr>
      <a:lvl3pPr marL="11430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kumimoji="1" sz="2400" kern="1200">
          <a:solidFill>
            <a:srgbClr val="FFFFFF"/>
          </a:solidFill>
          <a:latin typeface="+mn-lt"/>
          <a:ea typeface="+mn-ea"/>
          <a:cs typeface="+mn-cs"/>
        </a:defRPr>
      </a:lvl3pPr>
      <a:lvl4pPr marL="16002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kumimoji="1" sz="2000" kern="1200">
          <a:solidFill>
            <a:srgbClr val="FFFFFF"/>
          </a:solidFill>
          <a:latin typeface="+mn-lt"/>
          <a:ea typeface="+mn-ea"/>
          <a:cs typeface="+mn-cs"/>
        </a:defRPr>
      </a:lvl4pPr>
      <a:lvl5pPr marL="20574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kumimoji="1" sz="2000" kern="1200">
          <a:solidFill>
            <a:srgbClr val="FFFFFF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mailto:Solutions@ricoh-usa.com" TargetMode="External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547392" y="660068"/>
            <a:ext cx="3035779" cy="2735262"/>
          </a:xfrm>
        </p:spPr>
        <p:txBody>
          <a:bodyPr/>
          <a:lstStyle/>
          <a:p>
            <a:r>
              <a:rPr lang="en-US" sz="3200" dirty="0"/>
              <a:t>Hardware &amp; Software Solutions- Escalation Process</a:t>
            </a:r>
            <a:endParaRPr lang="en-US" sz="2000" dirty="0"/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5"/>
          </p:nvPr>
        </p:nvSpPr>
        <p:spPr>
          <a:xfrm>
            <a:off x="3965944" y="1852760"/>
            <a:ext cx="4678325" cy="723900"/>
          </a:xfrm>
          <a:ln>
            <a:noFill/>
          </a:ln>
        </p:spPr>
        <p:txBody>
          <a:bodyPr/>
          <a:lstStyle/>
          <a:p>
            <a:r>
              <a:rPr lang="en-US" sz="2800" b="1" dirty="0">
                <a:solidFill>
                  <a:srgbClr val="BD0F24"/>
                </a:solidFill>
              </a:rPr>
              <a:t>Marriott International</a:t>
            </a: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75117" y="3559585"/>
            <a:ext cx="4253284" cy="29354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 Placeholder 6"/>
          <p:cNvSpPr>
            <a:spLocks noGrp="1"/>
          </p:cNvSpPr>
          <p:nvPr>
            <p:ph type="body" sz="quarter" idx="16"/>
          </p:nvPr>
        </p:nvSpPr>
        <p:spPr>
          <a:xfrm>
            <a:off x="191386" y="4752754"/>
            <a:ext cx="3668233" cy="552894"/>
          </a:xfrm>
        </p:spPr>
        <p:txBody>
          <a:bodyPr/>
          <a:lstStyle/>
          <a:p>
            <a:pPr>
              <a:spcAft>
                <a:spcPts val="600"/>
              </a:spcAft>
            </a:pPr>
            <a:r>
              <a:rPr lang="en-US" dirty="0"/>
              <a:t>April 4, 2017</a:t>
            </a:r>
          </a:p>
        </p:txBody>
      </p:sp>
    </p:spTree>
  </p:cSld>
  <p:clrMapOvr>
    <a:masterClrMapping/>
  </p:clrMapOvr>
  <p:transition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1116623" y="333374"/>
            <a:ext cx="6102883" cy="804309"/>
          </a:xfrm>
        </p:spPr>
        <p:txBody>
          <a:bodyPr/>
          <a:lstStyle/>
          <a:p>
            <a:pPr algn="l"/>
            <a:r>
              <a:rPr lang="en-US" sz="2400" b="1" dirty="0">
                <a:solidFill>
                  <a:srgbClr val="000000"/>
                </a:solidFill>
              </a:rPr>
              <a:t>Hardware &amp; Software Solutions- Escalation Process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>
          <a:xfrm>
            <a:off x="457200" y="1329070"/>
            <a:ext cx="8229600" cy="5220586"/>
          </a:xfrm>
        </p:spPr>
        <p:txBody>
          <a:bodyPr/>
          <a:lstStyle/>
          <a:p>
            <a:pPr>
              <a:buNone/>
            </a:pPr>
            <a:r>
              <a:rPr lang="en-US" sz="1600" b="1" u="sng" dirty="0">
                <a:solidFill>
                  <a:srgbClr val="FF0000"/>
                </a:solidFill>
              </a:rPr>
              <a:t>Hardware Escalation</a:t>
            </a:r>
          </a:p>
          <a:p>
            <a:endParaRPr lang="en-US" sz="1100" b="1" u="sng" dirty="0">
              <a:solidFill>
                <a:srgbClr val="000000"/>
              </a:solidFill>
            </a:endParaRPr>
          </a:p>
          <a:p>
            <a:r>
              <a:rPr lang="en-US" sz="1100" b="1" dirty="0">
                <a:solidFill>
                  <a:srgbClr val="000000"/>
                </a:solidFill>
              </a:rPr>
              <a:t>End user calls the # on the front of their machine – 1-888-456-6457 selects Option 2 for a Service Technician to come out. They can also place a call by using </a:t>
            </a:r>
            <a:r>
              <a:rPr lang="en-US" sz="1100" b="1" dirty="0" err="1">
                <a:solidFill>
                  <a:srgbClr val="000000"/>
                </a:solidFill>
              </a:rPr>
              <a:t>MyRicoh</a:t>
            </a:r>
            <a:r>
              <a:rPr lang="en-US" sz="1100" b="1" dirty="0">
                <a:solidFill>
                  <a:srgbClr val="000000"/>
                </a:solidFill>
              </a:rPr>
              <a:t>.</a:t>
            </a:r>
            <a:endParaRPr lang="en-US" sz="1100" dirty="0">
              <a:solidFill>
                <a:srgbClr val="000000"/>
              </a:solidFill>
            </a:endParaRPr>
          </a:p>
          <a:p>
            <a:endParaRPr lang="en-US" sz="1100" dirty="0">
              <a:solidFill>
                <a:srgbClr val="000000"/>
              </a:solidFill>
            </a:endParaRPr>
          </a:p>
          <a:p>
            <a:r>
              <a:rPr lang="en-US" sz="1100" b="1" dirty="0">
                <a:solidFill>
                  <a:srgbClr val="000000"/>
                </a:solidFill>
              </a:rPr>
              <a:t>Escalation # 1 – if the end user doesn't hear from a technician within 4 hours, they should call back to the 1-888-456-6457- Option 2 and ask to have the call escalated and that they have not received a call from the technician yet. </a:t>
            </a:r>
            <a:endParaRPr lang="en-US" sz="1100" dirty="0">
              <a:solidFill>
                <a:srgbClr val="000000"/>
              </a:solidFill>
            </a:endParaRPr>
          </a:p>
          <a:p>
            <a:pPr>
              <a:buNone/>
            </a:pPr>
            <a:r>
              <a:rPr lang="en-US" sz="1100" b="1" dirty="0">
                <a:solidFill>
                  <a:srgbClr val="000000"/>
                </a:solidFill>
              </a:rPr>
              <a:t> </a:t>
            </a:r>
            <a:endParaRPr lang="en-US" sz="1100" dirty="0">
              <a:solidFill>
                <a:srgbClr val="000000"/>
              </a:solidFill>
            </a:endParaRPr>
          </a:p>
          <a:p>
            <a:r>
              <a:rPr lang="en-US" sz="1100" b="1" dirty="0">
                <a:solidFill>
                  <a:srgbClr val="000000"/>
                </a:solidFill>
              </a:rPr>
              <a:t>Escalation # 2 – If the end user still has not heard from anyone throughout the day, they should call 1-888-456-6457 option 2,  and advise no technician has called or showed up yet. This will route to the Service Manager.</a:t>
            </a:r>
            <a:endParaRPr lang="en-US" sz="1100" dirty="0">
              <a:solidFill>
                <a:srgbClr val="000000"/>
              </a:solidFill>
            </a:endParaRPr>
          </a:p>
          <a:p>
            <a:pPr>
              <a:buNone/>
            </a:pPr>
            <a:r>
              <a:rPr lang="en-US" sz="1100" b="1" dirty="0">
                <a:solidFill>
                  <a:srgbClr val="000000"/>
                </a:solidFill>
              </a:rPr>
              <a:t> </a:t>
            </a:r>
            <a:endParaRPr lang="en-US" sz="1100" dirty="0">
              <a:solidFill>
                <a:srgbClr val="000000"/>
              </a:solidFill>
            </a:endParaRPr>
          </a:p>
          <a:p>
            <a:r>
              <a:rPr lang="en-US" sz="1100" b="1" dirty="0">
                <a:solidFill>
                  <a:srgbClr val="000000"/>
                </a:solidFill>
              </a:rPr>
              <a:t>Escalation # 3 – Contact Daniele Hall at Ricoh (240) 431-9697 for next level escalation within the Service Team.</a:t>
            </a:r>
          </a:p>
          <a:p>
            <a:endParaRPr lang="en-US" sz="1100" b="1" dirty="0">
              <a:solidFill>
                <a:srgbClr val="000000"/>
              </a:solidFill>
            </a:endParaRPr>
          </a:p>
          <a:p>
            <a:pPr>
              <a:buNone/>
            </a:pPr>
            <a:r>
              <a:rPr lang="en-US" sz="1600" b="1" u="sng" dirty="0">
                <a:solidFill>
                  <a:srgbClr val="FF0000"/>
                </a:solidFill>
              </a:rPr>
              <a:t>Software Escalation Process:</a:t>
            </a:r>
          </a:p>
          <a:p>
            <a:endParaRPr lang="en-US" sz="1400" dirty="0">
              <a:solidFill>
                <a:srgbClr val="000000"/>
              </a:solidFill>
            </a:endParaRPr>
          </a:p>
          <a:p>
            <a:r>
              <a:rPr lang="en-US" sz="1100" b="1" dirty="0">
                <a:solidFill>
                  <a:srgbClr val="000000"/>
                </a:solidFill>
              </a:rPr>
              <a:t>Escalation # 1 – End user places a call to the Ricoh Application Support Center-  1-888-424-1573 at the prompts, Select Option 3, then Select Option 2. </a:t>
            </a:r>
          </a:p>
          <a:p>
            <a:pPr>
              <a:buNone/>
            </a:pPr>
            <a:endParaRPr lang="en-US" sz="1100" dirty="0">
              <a:solidFill>
                <a:srgbClr val="000000"/>
              </a:solidFill>
            </a:endParaRPr>
          </a:p>
          <a:p>
            <a:r>
              <a:rPr lang="en-US" sz="1100" b="1" dirty="0">
                <a:solidFill>
                  <a:srgbClr val="000000"/>
                </a:solidFill>
              </a:rPr>
              <a:t>For lower priority requests, an email request can also be sent to: </a:t>
            </a:r>
            <a:r>
              <a:rPr lang="en-US" sz="1100" b="1" dirty="0">
                <a:solidFill>
                  <a:srgbClr val="000000"/>
                </a:solidFill>
                <a:hlinkClick r:id="rId2"/>
              </a:rPr>
              <a:t>Solutions@ricoh-usa.com</a:t>
            </a:r>
            <a:endParaRPr lang="en-US" sz="1100" b="1" dirty="0">
              <a:solidFill>
                <a:srgbClr val="000000"/>
              </a:solidFill>
            </a:endParaRPr>
          </a:p>
          <a:p>
            <a:pPr>
              <a:buNone/>
            </a:pPr>
            <a:endParaRPr lang="en-US" sz="1100" b="1" dirty="0">
              <a:solidFill>
                <a:srgbClr val="000000"/>
              </a:solidFill>
            </a:endParaRPr>
          </a:p>
          <a:p>
            <a:r>
              <a:rPr lang="en-US" sz="1100" b="1" dirty="0">
                <a:solidFill>
                  <a:srgbClr val="000000"/>
                </a:solidFill>
              </a:rPr>
              <a:t>Escalation # 2 – Contact the Ricoh Application Support Center for any updates or additional requests at 1-888-424-1573 at the prompts, Select Option 3, then Select Option 2. </a:t>
            </a:r>
          </a:p>
          <a:p>
            <a:pPr>
              <a:buNone/>
            </a:pPr>
            <a:endParaRPr lang="en-US" sz="1100" dirty="0">
              <a:solidFill>
                <a:srgbClr val="000000"/>
              </a:solidFill>
            </a:endParaRPr>
          </a:p>
          <a:p>
            <a:r>
              <a:rPr lang="en-US" sz="1100" b="1" dirty="0">
                <a:solidFill>
                  <a:srgbClr val="000000"/>
                </a:solidFill>
              </a:rPr>
              <a:t>Escalation # 3 – Contact Daniele Hall at Ricoh (240) 431-9697 for next level escalation within the IT Support Desk.</a:t>
            </a:r>
            <a:endParaRPr lang="en-US" sz="1100" dirty="0">
              <a:solidFill>
                <a:srgbClr val="000000"/>
              </a:solidFill>
            </a:endParaRPr>
          </a:p>
          <a:p>
            <a:endParaRPr lang="en-US" sz="1100" dirty="0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>
    <p:fade/>
  </p:transition>
</p:sld>
</file>

<file path=ppt/theme/theme1.xml><?xml version="1.0" encoding="utf-8"?>
<a:theme xmlns:a="http://schemas.openxmlformats.org/drawingml/2006/main" name="Global Template Internal Use">
  <a:themeElements>
    <a:clrScheme name="Ricoh Colour Set">
      <a:dk1>
        <a:srgbClr val="CF142B"/>
      </a:dk1>
      <a:lt1>
        <a:sysClr val="window" lastClr="FFFFFF"/>
      </a:lt1>
      <a:dk2>
        <a:srgbClr val="CF142B"/>
      </a:dk2>
      <a:lt2>
        <a:srgbClr val="FFFFFF"/>
      </a:lt2>
      <a:accent1>
        <a:srgbClr val="CF142B"/>
      </a:accent1>
      <a:accent2>
        <a:srgbClr val="717171"/>
      </a:accent2>
      <a:accent3>
        <a:srgbClr val="F09192"/>
      </a:accent3>
      <a:accent4>
        <a:srgbClr val="F9C14B"/>
      </a:accent4>
      <a:accent5>
        <a:srgbClr val="B7D342"/>
      </a:accent5>
      <a:accent6>
        <a:srgbClr val="45BDCF"/>
      </a:accent6>
      <a:hlink>
        <a:srgbClr val="0000FF"/>
      </a:hlink>
      <a:folHlink>
        <a:srgbClr val="800080"/>
      </a:folHlink>
    </a:clrScheme>
    <a:fontScheme name="Ricoh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 bwMode="auto">
        <a:noFill/>
        <a:ln>
          <a:miter lim="800000"/>
          <a:headEnd/>
          <a:tailEnd/>
        </a:ln>
      </a:spPr>
      <a:bodyPr vert="horz" wrap="square" lIns="91440" tIns="45720" rIns="91440" bIns="45720" numCol="1" anchorCtr="0" compatLnSpc="1">
        <a:prstTxWarp prst="textNoShape">
          <a:avLst/>
        </a:prstTxWarp>
      </a:bodyPr>
      <a:lstStyle>
        <a:defPPr marL="0" marR="0" indent="0" algn="l" defTabSz="4572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sz="3600" b="0" i="0" u="none" strike="noStrike" kern="1200" cap="none" spc="0" normalizeH="0" baseline="0" noProof="0" dirty="0" smtClean="0">
            <a:ln>
              <a:noFill/>
            </a:ln>
            <a:solidFill>
              <a:schemeClr val="bg1"/>
            </a:solidFill>
            <a:effectLst/>
            <a:uLnTx/>
            <a:uFillTx/>
            <a:latin typeface="Arial" charset="0"/>
            <a:ea typeface="+mj-ea"/>
            <a:cs typeface="ＭＳ Ｐゴシック" charset="0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Slide title 32pt bold_slide master">
  <a:themeElements>
    <a:clrScheme name="Ricoh Colour Set">
      <a:dk1>
        <a:srgbClr val="CF142B"/>
      </a:dk1>
      <a:lt1>
        <a:sysClr val="window" lastClr="FFFFFF"/>
      </a:lt1>
      <a:dk2>
        <a:srgbClr val="CF142B"/>
      </a:dk2>
      <a:lt2>
        <a:srgbClr val="FFFFFF"/>
      </a:lt2>
      <a:accent1>
        <a:srgbClr val="CF142B"/>
      </a:accent1>
      <a:accent2>
        <a:srgbClr val="717171"/>
      </a:accent2>
      <a:accent3>
        <a:srgbClr val="F09192"/>
      </a:accent3>
      <a:accent4>
        <a:srgbClr val="F9C14B"/>
      </a:accent4>
      <a:accent5>
        <a:srgbClr val="B7D342"/>
      </a:accent5>
      <a:accent6>
        <a:srgbClr val="45BDCF"/>
      </a:accent6>
      <a:hlink>
        <a:srgbClr val="0000FF"/>
      </a:hlink>
      <a:folHlink>
        <a:srgbClr val="800080"/>
      </a:folHlink>
    </a:clrScheme>
    <a:fontScheme name="Ricoh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 bwMode="auto">
        <a:noFill/>
        <a:ln>
          <a:miter lim="800000"/>
          <a:headEnd/>
          <a:tailEnd/>
        </a:ln>
      </a:spPr>
      <a:bodyPr vert="horz" wrap="square" lIns="91440" tIns="45720" rIns="91440" bIns="45720" numCol="1" anchorCtr="0" compatLnSpc="1">
        <a:prstTxWarp prst="textNoShape">
          <a:avLst/>
        </a:prstTxWarp>
      </a:bodyPr>
      <a:lstStyle>
        <a:defPPr marL="0" marR="0" indent="0" algn="l" defTabSz="4572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sz="3600" b="0" i="0" u="none" strike="noStrike" kern="1200" cap="none" spc="0" normalizeH="0" baseline="0" noProof="0" dirty="0" smtClean="0">
            <a:ln>
              <a:noFill/>
            </a:ln>
            <a:solidFill>
              <a:schemeClr val="bg1"/>
            </a:solidFill>
            <a:effectLst/>
            <a:uLnTx/>
            <a:uFillTx/>
            <a:latin typeface="Arial" charset="0"/>
            <a:ea typeface="+mj-ea"/>
            <a:cs typeface="ＭＳ Ｐゴシック" charset="0"/>
          </a:defRPr>
        </a:defPPr>
      </a:lstStyle>
    </a:tx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8854AF99858974F8170B78E8B941A0B" ma:contentTypeVersion="18" ma:contentTypeDescription="Create a new document." ma:contentTypeScope="" ma:versionID="e85b6e84b680878f2b3ad94970f1a1c4">
  <xsd:schema xmlns:xsd="http://www.w3.org/2001/XMLSchema" xmlns:xs="http://www.w3.org/2001/XMLSchema" xmlns:p="http://schemas.microsoft.com/office/2006/metadata/properties" xmlns:ns2="10a00046-c78b-4099-a671-ad0ec4437af7" xmlns:ns3="f6e1d576-ec61-4201-9901-f1fce2b8b61a" xmlns:ns4="e98cf2a7-76a9-4c7e-9e53-ae091dd5dcc9" targetNamespace="http://schemas.microsoft.com/office/2006/metadata/properties" ma:root="true" ma:fieldsID="a3116611f7576a1b7c987071d61e804e" ns2:_="" ns3:_="" ns4:_="">
    <xsd:import namespace="10a00046-c78b-4099-a671-ad0ec4437af7"/>
    <xsd:import namespace="f6e1d576-ec61-4201-9901-f1fce2b8b61a"/>
    <xsd:import namespace="e98cf2a7-76a9-4c7e-9e53-ae091dd5dcc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LengthInSeconds" minOccurs="0"/>
                <xsd:element ref="ns3:SharedWithUsers" minOccurs="0"/>
                <xsd:element ref="ns3:SharedWithDetails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bjectDetectorVersions" minOccurs="0"/>
                <xsd:element ref="ns2:Comment" minOccurs="0"/>
                <xsd:element ref="ns2:lcf76f155ced4ddcb4097134ff3c332f" minOccurs="0"/>
                <xsd:element ref="ns4:TaxCatchAll" minOccurs="0"/>
                <xsd:element ref="ns2:MediaServiceOCR" minOccurs="0"/>
                <xsd:element ref="ns2:LastUploadtoSpryke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0a00046-c78b-4099-a671-ad0ec4437af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3" nillable="true" ma:displayName="MediaLengthInSeconds" ma:hidden="true" ma:internalName="MediaLengthInSeconds" ma:readOnly="true">
      <xsd:simpleType>
        <xsd:restriction base="dms:Unknown"/>
      </xsd:simpleType>
    </xsd:element>
    <xsd:element name="MediaServiceAutoTags" ma:index="16" nillable="true" ma:displayName="Tags" ma:internalName="MediaServiceAutoTags" ma:readOnly="true">
      <xsd:simpleType>
        <xsd:restriction base="dms:Text"/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bjectDetectorVersions" ma:index="19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Comment" ma:index="20" nillable="true" ma:displayName="Comment" ma:description="ALJP Price file" ma:format="Dropdown" ma:internalName="Comment">
      <xsd:simpleType>
        <xsd:restriction base="dms:Text">
          <xsd:maxLength value="255"/>
        </xsd:restriction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88a6d8c5-8c03-47c1-b75c-f6292a35d67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LastUploadtoSpryker" ma:index="25" nillable="true" ma:displayName="Last Upload to Spryker" ma:description="the last date/time the folder was uploaded to spryker.  Any files added since this date needs to be uploaded" ma:format="DateTime" ma:internalName="LastUploadtoSpryker">
      <xsd:simpleType>
        <xsd:restriction base="dms:DateTim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6e1d576-ec61-4201-9901-f1fce2b8b61a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98cf2a7-76a9-4c7e-9e53-ae091dd5dcc9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09e098d4-4e08-4abb-ab4b-a8d05ad89deb}" ma:internalName="TaxCatchAll" ma:showField="CatchAllData" ma:web="f6e1d576-ec61-4201-9901-f1fce2b8b61a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10a00046-c78b-4099-a671-ad0ec4437af7">
      <Terms xmlns="http://schemas.microsoft.com/office/infopath/2007/PartnerControls"/>
    </lcf76f155ced4ddcb4097134ff3c332f>
    <Comment xmlns="10a00046-c78b-4099-a671-ad0ec4437af7">original format</Comment>
    <LastUploadtoSpryker xmlns="10a00046-c78b-4099-a671-ad0ec4437af7" xsi:nil="true"/>
    <TaxCatchAll xmlns="e98cf2a7-76a9-4c7e-9e53-ae091dd5dcc9" xsi:nil="true"/>
  </documentManagement>
</p:properties>
</file>

<file path=customXml/itemProps1.xml><?xml version="1.0" encoding="utf-8"?>
<ds:datastoreItem xmlns:ds="http://schemas.openxmlformats.org/officeDocument/2006/customXml" ds:itemID="{765F751A-75D9-4E78-9F00-DB630B7EAB7D}"/>
</file>

<file path=customXml/itemProps2.xml><?xml version="1.0" encoding="utf-8"?>
<ds:datastoreItem xmlns:ds="http://schemas.openxmlformats.org/officeDocument/2006/customXml" ds:itemID="{008BE14E-BF38-4350-8239-1E698D6B91A6}"/>
</file>

<file path=customXml/itemProps3.xml><?xml version="1.0" encoding="utf-8"?>
<ds:datastoreItem xmlns:ds="http://schemas.openxmlformats.org/officeDocument/2006/customXml" ds:itemID="{66FAA32B-2B27-40B0-9B26-32A02D493E79}"/>
</file>

<file path=docProps/app.xml><?xml version="1.0" encoding="utf-8"?>
<Properties xmlns="http://schemas.openxmlformats.org/officeDocument/2006/extended-properties" xmlns:vt="http://schemas.openxmlformats.org/officeDocument/2006/docPropsVTypes">
  <Template>Latest Ricoh Template Edited</Template>
  <TotalTime>36747</TotalTime>
  <Words>274</Words>
  <Application>Microsoft Office PowerPoint</Application>
  <PresentationFormat>Letter Paper (8.5x11 in)</PresentationFormat>
  <Paragraphs>23</Paragraphs>
  <Slides>2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Arial</vt:lpstr>
      <vt:lpstr>Calibri</vt:lpstr>
      <vt:lpstr>Global Template Internal Use</vt:lpstr>
      <vt:lpstr>Slide title 32pt bold_slide master</vt:lpstr>
      <vt:lpstr>PowerPoint Presentation</vt:lpstr>
      <vt:lpstr>Hardware &amp; Software Solutions- Escalation Process</vt:lpstr>
    </vt:vector>
  </TitlesOfParts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0</dc:title>
  <dc:creator>Chris Markowski</dc:creator>
  <cp:lastModifiedBy>Krista Waddell</cp:lastModifiedBy>
  <cp:revision>2648</cp:revision>
  <cp:lastPrinted>2010-04-26T20:32:47Z</cp:lastPrinted>
  <dcterms:created xsi:type="dcterms:W3CDTF">2010-02-01T00:21:59Z</dcterms:created>
  <dcterms:modified xsi:type="dcterms:W3CDTF">2023-12-22T16:57:00Z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Offisync_ServerID">
    <vt:lpwstr>b8eac5d7-1030-4369-bf65-2e90c0469691</vt:lpwstr>
  </property>
  <property fmtid="{D5CDD505-2E9C-101B-9397-08002B2CF9AE}" pid="3" name="Offisync_UniqueId">
    <vt:lpwstr>476444</vt:lpwstr>
  </property>
  <property fmtid="{D5CDD505-2E9C-101B-9397-08002B2CF9AE}" pid="4" name="Jive_LatestUserAccountName">
    <vt:lpwstr>Daniele.Hall@ricoh-usa.com</vt:lpwstr>
  </property>
  <property fmtid="{D5CDD505-2E9C-101B-9397-08002B2CF9AE}" pid="5" name="Jive_VersionGuid">
    <vt:lpwstr>ab71aab0-389f-4c64-970f-063cbc746abc</vt:lpwstr>
  </property>
  <property fmtid="{D5CDD505-2E9C-101B-9397-08002B2CF9AE}" pid="6" name="Offisync_UpdateToken">
    <vt:lpwstr>1</vt:lpwstr>
  </property>
  <property fmtid="{D5CDD505-2E9C-101B-9397-08002B2CF9AE}" pid="7" name="Offisync_ProviderInitializationData">
    <vt:lpwstr>https://rworld.ricoh-usa.com</vt:lpwstr>
  </property>
  <property fmtid="{D5CDD505-2E9C-101B-9397-08002B2CF9AE}" pid="8" name="Jive_ModifiedButNotPublished">
    <vt:lpwstr>True</vt:lpwstr>
  </property>
  <property fmtid="{D5CDD505-2E9C-101B-9397-08002B2CF9AE}" pid="9" name="ContentTypeId">
    <vt:lpwstr>0x01010018854AF99858974F8170B78E8B941A0B</vt:lpwstr>
  </property>
</Properties>
</file>