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6192" r:id="rId1"/>
    <p:sldMasterId id="2147486201" r:id="rId2"/>
  </p:sldMasterIdLst>
  <p:notesMasterIdLst>
    <p:notesMasterId r:id="rId5"/>
  </p:notesMasterIdLst>
  <p:handoutMasterIdLst>
    <p:handoutMasterId r:id="rId6"/>
  </p:handoutMasterIdLst>
  <p:sldIdLst>
    <p:sldId id="256" r:id="rId3"/>
    <p:sldId id="1581" r:id="rId4"/>
  </p:sldIdLst>
  <p:sldSz cx="9144000" cy="6858000" type="letter"/>
  <p:notesSz cx="7010400" cy="9296400"/>
  <p:defaultTextStyle>
    <a:defPPr>
      <a:defRPr lang="en-US"/>
    </a:defPPr>
    <a:lvl1pPr algn="l" defTabSz="455879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5879" indent="-45588" algn="l" defTabSz="455879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3183" indent="-92601" algn="l" defTabSz="455879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0487" indent="-139613" algn="l" defTabSz="455879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7791" indent="-186626" algn="l" defTabSz="455879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051456" algn="l" defTabSz="820583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461748" algn="l" defTabSz="820583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2872039" algn="l" defTabSz="820583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282330" algn="l" defTabSz="820583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849">
          <p15:clr>
            <a:srgbClr val="A4A3A4"/>
          </p15:clr>
        </p15:guide>
        <p15:guide id="3" orient="horz" pos="1261">
          <p15:clr>
            <a:srgbClr val="A4A3A4"/>
          </p15:clr>
        </p15:guide>
        <p15:guide id="4" pos="27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D0F24"/>
    <a:srgbClr val="492327"/>
    <a:srgbClr val="A0B3CC"/>
    <a:srgbClr val="B90F28"/>
    <a:srgbClr val="3F608E"/>
    <a:srgbClr val="9AC231"/>
    <a:srgbClr val="375F90"/>
    <a:srgbClr val="203D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8387" autoAdjust="0"/>
  </p:normalViewPr>
  <p:slideViewPr>
    <p:cSldViewPr snapToGrid="0">
      <p:cViewPr varScale="1">
        <p:scale>
          <a:sx n="66" d="100"/>
          <a:sy n="66" d="100"/>
        </p:scale>
        <p:origin x="48" y="72"/>
      </p:cViewPr>
      <p:guideLst>
        <p:guide orient="horz" pos="2160"/>
        <p:guide orient="horz" pos="849"/>
        <p:guide orient="horz" pos="1261"/>
        <p:guide pos="27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396"/>
    </p:cViewPr>
  </p:sorterViewPr>
  <p:notesViewPr>
    <p:cSldViewPr snapToGrid="0">
      <p:cViewPr varScale="1">
        <p:scale>
          <a:sx n="59" d="100"/>
          <a:sy n="59" d="100"/>
        </p:scale>
        <p:origin x="-250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customXml" Target="../customXml/item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2277" tIns="46138" rIns="92277" bIns="46138" rtlCol="0"/>
          <a:lstStyle>
            <a:lvl1pPr algn="l">
              <a:defRPr sz="1300"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2277" tIns="46138" rIns="92277" bIns="46138" rtlCol="0"/>
          <a:lstStyle>
            <a:lvl1pPr algn="r">
              <a:defRPr sz="1300"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fld id="{2F895F47-DA3E-4FB0-9C34-01E5EF03F150}" type="datetimeFigureOut">
              <a:rPr lang="en-US"/>
              <a:pPr>
                <a:defRPr/>
              </a:pPr>
              <a:t>12/22/2023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2277" tIns="46138" rIns="92277" bIns="46138" rtlCol="0" anchor="b"/>
          <a:lstStyle>
            <a:lvl1pPr algn="l">
              <a:defRPr sz="1300"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2277" tIns="46138" rIns="92277" bIns="46138" rtlCol="0" anchor="b"/>
          <a:lstStyle>
            <a:lvl1pPr algn="r">
              <a:defRPr sz="1300">
                <a:ea typeface="ＭＳ Ｐゴシック" pitchFamily="50" charset="-128"/>
                <a:cs typeface="+mn-cs"/>
              </a:defRPr>
            </a:lvl1pPr>
          </a:lstStyle>
          <a:p>
            <a:pPr>
              <a:defRPr/>
            </a:pPr>
            <a:fld id="{2DB762D5-640B-4A4D-A5C9-DF1C3DDFE9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98" tIns="46799" rIns="93598" bIns="46799" numCol="1" anchor="t" anchorCtr="0" compatLnSpc="1">
            <a:prstTxWarp prst="textNoShape">
              <a:avLst/>
            </a:prstTxWarp>
          </a:bodyPr>
          <a:lstStyle>
            <a:lvl1pPr defTabSz="493189">
              <a:defRPr sz="1300">
                <a:latin typeface="Arial" pitchFamily="-80" charset="0"/>
                <a:ea typeface="ＭＳ Ｐゴシック" pitchFamily="-80" charset="-128"/>
                <a:cs typeface="ＭＳ Ｐゴシック" pitchFamily="-8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98" tIns="46799" rIns="93598" bIns="46799" numCol="1" anchor="t" anchorCtr="0" compatLnSpc="1">
            <a:prstTxWarp prst="textNoShape">
              <a:avLst/>
            </a:prstTxWarp>
          </a:bodyPr>
          <a:lstStyle>
            <a:lvl1pPr algn="r" defTabSz="493189">
              <a:defRPr sz="1300">
                <a:latin typeface="Arial" pitchFamily="-80" charset="0"/>
                <a:ea typeface="ＭＳ Ｐゴシック" pitchFamily="-80" charset="-128"/>
                <a:cs typeface="ＭＳ Ｐゴシック" pitchFamily="-80" charset="-128"/>
              </a:defRPr>
            </a:lvl1pPr>
          </a:lstStyle>
          <a:p>
            <a:pPr>
              <a:defRPr/>
            </a:pPr>
            <a:fld id="{EBEA7752-C5C8-4F42-914D-EA38ED143CE3}" type="datetime1">
              <a:rPr lang="en-US"/>
              <a:pPr>
                <a:defRPr/>
              </a:pPr>
              <a:t>12/22/2023</a:t>
            </a:fld>
            <a:endParaRPr lang="en-US" dirty="0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48200" cy="3487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100" y="4416429"/>
            <a:ext cx="514420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98" tIns="46799" rIns="93598" bIns="467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303784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98" tIns="46799" rIns="93598" bIns="46799" numCol="1" anchor="b" anchorCtr="0" compatLnSpc="1">
            <a:prstTxWarp prst="textNoShape">
              <a:avLst/>
            </a:prstTxWarp>
          </a:bodyPr>
          <a:lstStyle>
            <a:lvl1pPr defTabSz="493189">
              <a:defRPr sz="1300">
                <a:latin typeface="Arial" pitchFamily="-80" charset="0"/>
                <a:ea typeface="ＭＳ Ｐゴシック" pitchFamily="-80" charset="-128"/>
                <a:cs typeface="ＭＳ Ｐゴシック" pitchFamily="-8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2850"/>
            <a:ext cx="303784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598" tIns="46799" rIns="93598" bIns="46799" numCol="1" anchor="b" anchorCtr="0" compatLnSpc="1">
            <a:prstTxWarp prst="textNoShape">
              <a:avLst/>
            </a:prstTxWarp>
          </a:bodyPr>
          <a:lstStyle>
            <a:lvl1pPr algn="r" defTabSz="493189">
              <a:defRPr sz="1300">
                <a:latin typeface="Arial" pitchFamily="-80" charset="0"/>
                <a:ea typeface="ＭＳ Ｐゴシック" pitchFamily="-80" charset="-128"/>
                <a:cs typeface="ＭＳ Ｐゴシック" pitchFamily="-80" charset="-128"/>
              </a:defRPr>
            </a:lvl1pPr>
          </a:lstStyle>
          <a:p>
            <a:pPr>
              <a:defRPr/>
            </a:pPr>
            <a:fld id="{371C80F9-AE3C-4212-9FBB-FAD309A89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5879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11" charset="0"/>
        <a:ea typeface="ＭＳ Ｐゴシック" pitchFamily="-111" charset="-128"/>
        <a:cs typeface="ＭＳ Ｐゴシック" pitchFamily="-111" charset="-128"/>
      </a:defRPr>
    </a:lvl1pPr>
    <a:lvl2pPr marL="455879" algn="l" defTabSz="455879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11" charset="0"/>
        <a:ea typeface="ＭＳ Ｐゴシック" pitchFamily="-111" charset="-128"/>
        <a:cs typeface="ＭＳ Ｐゴシック"/>
      </a:defRPr>
    </a:lvl2pPr>
    <a:lvl3pPr marL="913183" algn="l" defTabSz="455879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11" charset="0"/>
        <a:ea typeface="ＭＳ Ｐゴシック" pitchFamily="-111" charset="-128"/>
        <a:cs typeface="ＭＳ Ｐゴシック"/>
      </a:defRPr>
    </a:lvl3pPr>
    <a:lvl4pPr marL="1370487" algn="l" defTabSz="455879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11" charset="0"/>
        <a:ea typeface="ＭＳ Ｐゴシック" pitchFamily="-111" charset="-128"/>
        <a:cs typeface="ＭＳ Ｐゴシック"/>
      </a:defRPr>
    </a:lvl4pPr>
    <a:lvl5pPr marL="1827791" algn="l" defTabSz="455879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11" charset="0"/>
        <a:ea typeface="ＭＳ Ｐゴシック" pitchFamily="-111" charset="-128"/>
        <a:cs typeface="ＭＳ Ｐゴシック"/>
      </a:defRPr>
    </a:lvl5pPr>
    <a:lvl6pPr marL="2285199" algn="l" defTabSz="4570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237" algn="l" defTabSz="4570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78" algn="l" defTabSz="4570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316" algn="l" defTabSz="4570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5325"/>
            <a:ext cx="4648200" cy="3487738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Calibri" pitchFamily="34" charset="0"/>
              <a:ea typeface="ＭＳ Ｐゴシック" charset="-128"/>
            </a:endParaRPr>
          </a:p>
          <a:p>
            <a:endParaRPr lang="en-US" dirty="0">
              <a:latin typeface="Calibri" pitchFamily="34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611188" y="617538"/>
            <a:ext cx="2801937" cy="27352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1" lang="ja-JP" alt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cs typeface="ＭＳ Ｐゴシック" charset="0"/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j-ea"/>
                <a:cs typeface="ＭＳ Ｐゴシック" charset="0"/>
              </a:rPr>
              <a:t>Presentation</a:t>
            </a:r>
            <a:b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j-ea"/>
                <a:cs typeface="ＭＳ Ｐゴシック" charset="0"/>
              </a:rPr>
            </a:b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j-ea"/>
                <a:cs typeface="ＭＳ Ｐゴシック" charset="0"/>
              </a:rPr>
              <a:t>title. Arial ~36pt.</a:t>
            </a:r>
            <a:endParaRPr kumimoji="1" lang="ja-JP" alt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j-ea"/>
              <a:cs typeface="ＭＳ Ｐゴシック" charset="0"/>
            </a:endParaRPr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504825" y="4106863"/>
            <a:ext cx="3389313" cy="723900"/>
          </a:xfrm>
          <a:prstGeom prst="rect">
            <a:avLst/>
          </a:prstGeom>
          <a:noFill/>
        </p:spPr>
        <p:txBody>
          <a:bodyPr/>
          <a:lstStyle>
            <a:lvl1pPr marL="342900" marR="0" indent="-34290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kumimoji="1" lang="en-GB" altLang="ja-JP" sz="18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ＭＳ Ｐゴシック" charset="0"/>
              </a:defRPr>
            </a:lvl1pPr>
            <a:lvl2pPr marL="0" indent="0" defTabSz="432000">
              <a:buNone/>
              <a:tabLst/>
              <a:defRPr sz="1800" baseline="0">
                <a:latin typeface="Arial" pitchFamily="34" charset="0"/>
              </a:defRPr>
            </a:lvl2pPr>
            <a:lvl3pPr marL="0" indent="0" defTabSz="432000">
              <a:buNone/>
              <a:tabLst/>
              <a:defRPr sz="1800" baseline="0">
                <a:latin typeface="Arial" pitchFamily="34" charset="0"/>
              </a:defRPr>
            </a:lvl3pPr>
            <a:lvl4pPr marL="0" indent="0" defTabSz="432000">
              <a:buNone/>
              <a:tabLst/>
              <a:defRPr sz="1800" baseline="0">
                <a:latin typeface="Arial" pitchFamily="34" charset="0"/>
              </a:defRPr>
            </a:lvl4pPr>
            <a:lvl5pPr marL="0" indent="0" defTabSz="432000">
              <a:buNone/>
              <a:tabLst/>
              <a:defRPr sz="18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Option sub title. Arial~18pt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04825" y="5524500"/>
            <a:ext cx="3419475" cy="320040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aseline="0">
                <a:solidFill>
                  <a:srgbClr val="000000"/>
                </a:solidFill>
                <a:latin typeface="Arial" pitchFamily="34" charset="0"/>
              </a:defRPr>
            </a:lvl1pPr>
            <a:lvl2pPr>
              <a:defRPr sz="1600" baseline="0">
                <a:latin typeface="Arial" pitchFamily="34" charset="0"/>
              </a:defRPr>
            </a:lvl2pPr>
            <a:lvl3pPr>
              <a:defRPr sz="1600" baseline="0">
                <a:latin typeface="Arial" pitchFamily="34" charset="0"/>
              </a:defRPr>
            </a:lvl3pPr>
            <a:lvl4pPr>
              <a:defRPr sz="1600" baseline="0">
                <a:latin typeface="Arial" pitchFamily="34" charset="0"/>
              </a:defRPr>
            </a:lvl4pPr>
            <a:lvl5pPr>
              <a:defRPr sz="16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20/2/12 Arial~16pt</a:t>
            </a:r>
            <a:endParaRPr lang="en-GB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504825" y="5988685"/>
            <a:ext cx="3419475" cy="320040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aseline="0">
                <a:solidFill>
                  <a:srgbClr val="000000"/>
                </a:solidFill>
                <a:latin typeface="Arial" pitchFamily="34" charset="0"/>
              </a:defRPr>
            </a:lvl1pPr>
            <a:lvl2pPr>
              <a:defRPr sz="1600" baseline="0">
                <a:latin typeface="Arial" pitchFamily="34" charset="0"/>
              </a:defRPr>
            </a:lvl2pPr>
            <a:lvl3pPr>
              <a:defRPr sz="1600" baseline="0">
                <a:latin typeface="Arial" pitchFamily="34" charset="0"/>
              </a:defRPr>
            </a:lvl3pPr>
            <a:lvl4pPr>
              <a:defRPr sz="1600" baseline="0">
                <a:latin typeface="Arial" pitchFamily="34" charset="0"/>
              </a:defRPr>
            </a:lvl4pPr>
            <a:lvl5pPr>
              <a:defRPr sz="16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Division, Company Arial~16pt</a:t>
            </a:r>
            <a:endParaRPr lang="en-GB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71551" y="201617"/>
            <a:ext cx="6264746" cy="592137"/>
          </a:xfrm>
          <a:prstGeom prst="rect">
            <a:avLst/>
          </a:prstGeom>
        </p:spPr>
        <p:txBody>
          <a:bodyPr/>
          <a:lstStyle/>
          <a:p>
            <a:r>
              <a:rPr lang="de-DE" dirty="0"/>
              <a:t>Slide title. Arial~32pt Bold.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067" y="1565276"/>
            <a:ext cx="8435975" cy="4560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20" hasCustomPrompt="1"/>
          </p:nvPr>
        </p:nvSpPr>
        <p:spPr>
          <a:xfrm>
            <a:off x="373065" y="992823"/>
            <a:ext cx="8447087" cy="49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0" indent="0">
              <a:buNone/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0" indent="0">
              <a:buNone/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0" indent="0">
              <a:buNone/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Sub heading text. Arial 24~pt Bold.</a:t>
            </a:r>
            <a:endParaRPr lang="en-GB" dirty="0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2291755" y="6663130"/>
            <a:ext cx="45757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algn="ctr" defTabSz="914400" rtl="0" eaLnBrk="1" latinLnBrk="0" hangingPunct="1">
              <a:defRPr lang="en-GB" sz="600" kern="0" baseline="0" dirty="0">
                <a:solidFill>
                  <a:srgbClr val="71717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2013 Ricoh Americas Corporation. All Rights Reserved.</a:t>
            </a:r>
            <a:endParaRPr dirty="0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321676" y="6670915"/>
            <a:ext cx="4912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GB" sz="600" smtClean="0">
                <a:solidFill>
                  <a:srgbClr val="717171"/>
                </a:solidFill>
              </a:defRPr>
            </a:lvl1pPr>
          </a:lstStyle>
          <a:p>
            <a:pPr algn="r"/>
            <a:fld id="{4573338B-48E0-4503-8458-50861A84B1DB}" type="slidenum">
              <a:rPr/>
              <a:pPr algn="r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30887485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12"/>
          <p:cNvSpPr>
            <a:spLocks noGrp="1"/>
          </p:cNvSpPr>
          <p:nvPr>
            <p:ph type="pic" sz="quarter" idx="13"/>
          </p:nvPr>
        </p:nvSpPr>
        <p:spPr>
          <a:xfrm>
            <a:off x="4977760" y="2553721"/>
            <a:ext cx="3752852" cy="3744448"/>
          </a:xfrm>
          <a:prstGeom prst="roundRect">
            <a:avLst>
              <a:gd name="adj" fmla="val 3978"/>
            </a:avLst>
          </a:prstGeom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rgbClr val="000000"/>
                </a:solidFill>
                <a:latin typeface="Arial"/>
              </a:defRPr>
            </a:lvl1pPr>
          </a:lstStyle>
          <a:p>
            <a:pPr lvl="0"/>
            <a:r>
              <a:rPr lang="en-US" altLang="ja-JP" noProof="0" dirty="0"/>
              <a:t>Click icon to add picture</a:t>
            </a:r>
            <a:endParaRPr lang="ja-JP" altLang="en-US" noProof="0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611188" y="617538"/>
            <a:ext cx="2801937" cy="27352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1" lang="ja-JP" alt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cs typeface="ＭＳ Ｐゴシック" charset="0"/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j-ea"/>
                <a:cs typeface="ＭＳ Ｐゴシック" charset="0"/>
              </a:rPr>
              <a:t>Presentation</a:t>
            </a:r>
            <a:b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j-ea"/>
                <a:cs typeface="ＭＳ Ｐゴシック" charset="0"/>
              </a:rPr>
            </a:b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j-ea"/>
                <a:cs typeface="ＭＳ Ｐゴシック" charset="0"/>
              </a:rPr>
              <a:t>title. Arial ~36pt.</a:t>
            </a:r>
            <a:endParaRPr kumimoji="1" lang="ja-JP" alt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j-ea"/>
              <a:cs typeface="ＭＳ Ｐゴシック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504825" y="4106863"/>
            <a:ext cx="3389313" cy="723900"/>
          </a:xfrm>
          <a:prstGeom prst="rect">
            <a:avLst/>
          </a:prstGeom>
        </p:spPr>
        <p:txBody>
          <a:bodyPr/>
          <a:lstStyle>
            <a:lvl1pPr marL="0" indent="0" defTabSz="432000">
              <a:buNone/>
              <a:tabLst/>
              <a:defRPr sz="1800" baseline="0">
                <a:solidFill>
                  <a:schemeClr val="tx1"/>
                </a:solidFill>
                <a:latin typeface="Arial" pitchFamily="34" charset="0"/>
              </a:defRPr>
            </a:lvl1pPr>
            <a:lvl2pPr marL="0" indent="0" defTabSz="432000">
              <a:buNone/>
              <a:tabLst/>
              <a:defRPr sz="1800" baseline="0">
                <a:latin typeface="Arial" pitchFamily="34" charset="0"/>
              </a:defRPr>
            </a:lvl2pPr>
            <a:lvl3pPr marL="0" indent="0" defTabSz="432000">
              <a:buNone/>
              <a:tabLst/>
              <a:defRPr sz="1800" baseline="0">
                <a:latin typeface="Arial" pitchFamily="34" charset="0"/>
              </a:defRPr>
            </a:lvl3pPr>
            <a:lvl4pPr marL="0" indent="0" defTabSz="432000">
              <a:buNone/>
              <a:tabLst/>
              <a:defRPr sz="1800" baseline="0">
                <a:latin typeface="Arial" pitchFamily="34" charset="0"/>
              </a:defRPr>
            </a:lvl4pPr>
            <a:lvl5pPr marL="0" indent="0" defTabSz="432000">
              <a:buNone/>
              <a:tabLst/>
              <a:defRPr sz="18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Option sub title. Arial~18pt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04825" y="5524500"/>
            <a:ext cx="3419475" cy="320040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aseline="0">
                <a:solidFill>
                  <a:srgbClr val="000000"/>
                </a:solidFill>
                <a:latin typeface="Arial" pitchFamily="34" charset="0"/>
              </a:defRPr>
            </a:lvl1pPr>
            <a:lvl2pPr>
              <a:defRPr sz="1600" baseline="0">
                <a:latin typeface="Arial" pitchFamily="34" charset="0"/>
              </a:defRPr>
            </a:lvl2pPr>
            <a:lvl3pPr>
              <a:defRPr sz="1600" baseline="0">
                <a:latin typeface="Arial" pitchFamily="34" charset="0"/>
              </a:defRPr>
            </a:lvl3pPr>
            <a:lvl4pPr>
              <a:defRPr sz="1600" baseline="0">
                <a:latin typeface="Arial" pitchFamily="34" charset="0"/>
              </a:defRPr>
            </a:lvl4pPr>
            <a:lvl5pPr>
              <a:defRPr sz="16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20/2/12 Arial~16pt</a:t>
            </a:r>
            <a:endParaRPr lang="en-GB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504825" y="5988685"/>
            <a:ext cx="3419475" cy="320040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aseline="0">
                <a:solidFill>
                  <a:srgbClr val="000000"/>
                </a:solidFill>
                <a:latin typeface="Arial" pitchFamily="34" charset="0"/>
              </a:defRPr>
            </a:lvl1pPr>
            <a:lvl2pPr>
              <a:defRPr sz="1600" baseline="0">
                <a:latin typeface="Arial" pitchFamily="34" charset="0"/>
              </a:defRPr>
            </a:lvl2pPr>
            <a:lvl3pPr>
              <a:defRPr sz="1600" baseline="0">
                <a:latin typeface="Arial" pitchFamily="34" charset="0"/>
              </a:defRPr>
            </a:lvl3pPr>
            <a:lvl4pPr>
              <a:defRPr sz="1600" baseline="0">
                <a:latin typeface="Arial" pitchFamily="34" charset="0"/>
              </a:defRPr>
            </a:lvl4pPr>
            <a:lvl5pPr>
              <a:defRPr sz="16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Division, Company Arial~16pt</a:t>
            </a:r>
            <a:endParaRPr lang="en-GB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図プレースホルダー 12"/>
          <p:cNvSpPr>
            <a:spLocks noGrp="1"/>
          </p:cNvSpPr>
          <p:nvPr>
            <p:ph type="pic" sz="quarter" idx="13"/>
          </p:nvPr>
        </p:nvSpPr>
        <p:spPr>
          <a:xfrm>
            <a:off x="4977760" y="2553721"/>
            <a:ext cx="3752852" cy="3744448"/>
          </a:xfrm>
          <a:prstGeom prst="roundRect">
            <a:avLst>
              <a:gd name="adj" fmla="val 3978"/>
            </a:avLst>
          </a:prstGeom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rgbClr val="000000"/>
                </a:solidFill>
                <a:latin typeface="Arial"/>
              </a:defRPr>
            </a:lvl1pPr>
          </a:lstStyle>
          <a:p>
            <a:pPr lvl="0"/>
            <a:r>
              <a:rPr lang="en-US" altLang="ja-JP" noProof="0" dirty="0"/>
              <a:t>Click icon to add picture</a:t>
            </a:r>
            <a:endParaRPr lang="ja-JP" altLang="en-US" noProof="0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611188" y="617538"/>
            <a:ext cx="2801937" cy="27352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1" lang="ja-JP" altLang="en-US" sz="36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cs typeface="ＭＳ Ｐゴシック" charset="0"/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j-ea"/>
                <a:cs typeface="ＭＳ Ｐゴシック" charset="0"/>
              </a:rPr>
              <a:t>Presentation</a:t>
            </a:r>
            <a:b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j-ea"/>
                <a:cs typeface="ＭＳ Ｐゴシック" charset="0"/>
              </a:rPr>
            </a:br>
            <a:r>
              <a:rPr kumimoji="1" lang="en-US" altLang="ja-JP" sz="3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j-ea"/>
                <a:cs typeface="ＭＳ Ｐゴシック" charset="0"/>
              </a:rPr>
              <a:t>title. Arial ~36pt.</a:t>
            </a:r>
            <a:endParaRPr kumimoji="1" lang="ja-JP" altLang="en-US" sz="36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j-ea"/>
              <a:cs typeface="ＭＳ Ｐゴシック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504825" y="4106863"/>
            <a:ext cx="3389313" cy="723900"/>
          </a:xfrm>
          <a:prstGeom prst="rect">
            <a:avLst/>
          </a:prstGeom>
        </p:spPr>
        <p:txBody>
          <a:bodyPr/>
          <a:lstStyle>
            <a:lvl1pPr marL="0" indent="0" defTabSz="432000">
              <a:buNone/>
              <a:tabLst/>
              <a:defRPr sz="1800" baseline="0">
                <a:solidFill>
                  <a:schemeClr val="tx1"/>
                </a:solidFill>
                <a:latin typeface="Arial" pitchFamily="34" charset="0"/>
              </a:defRPr>
            </a:lvl1pPr>
            <a:lvl2pPr marL="0" indent="0" defTabSz="432000">
              <a:buNone/>
              <a:tabLst/>
              <a:defRPr sz="1800" baseline="0">
                <a:latin typeface="Arial" pitchFamily="34" charset="0"/>
              </a:defRPr>
            </a:lvl2pPr>
            <a:lvl3pPr marL="0" indent="0" defTabSz="432000">
              <a:buNone/>
              <a:tabLst/>
              <a:defRPr sz="1800" baseline="0">
                <a:latin typeface="Arial" pitchFamily="34" charset="0"/>
              </a:defRPr>
            </a:lvl3pPr>
            <a:lvl4pPr marL="0" indent="0" defTabSz="432000">
              <a:buNone/>
              <a:tabLst/>
              <a:defRPr sz="1800" baseline="0">
                <a:latin typeface="Arial" pitchFamily="34" charset="0"/>
              </a:defRPr>
            </a:lvl4pPr>
            <a:lvl5pPr marL="0" indent="0" defTabSz="432000">
              <a:buNone/>
              <a:tabLst/>
              <a:defRPr sz="18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Option sub title. Arial~18pt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04825" y="5524500"/>
            <a:ext cx="3419475" cy="320040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aseline="0">
                <a:solidFill>
                  <a:srgbClr val="000000"/>
                </a:solidFill>
                <a:latin typeface="Arial" pitchFamily="34" charset="0"/>
              </a:defRPr>
            </a:lvl1pPr>
            <a:lvl2pPr>
              <a:defRPr sz="1600" baseline="0">
                <a:latin typeface="Arial" pitchFamily="34" charset="0"/>
              </a:defRPr>
            </a:lvl2pPr>
            <a:lvl3pPr>
              <a:defRPr sz="1600" baseline="0">
                <a:latin typeface="Arial" pitchFamily="34" charset="0"/>
              </a:defRPr>
            </a:lvl3pPr>
            <a:lvl4pPr>
              <a:defRPr sz="1600" baseline="0">
                <a:latin typeface="Arial" pitchFamily="34" charset="0"/>
              </a:defRPr>
            </a:lvl4pPr>
            <a:lvl5pPr>
              <a:defRPr sz="16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20/2/12 Arial~16pt</a:t>
            </a:r>
            <a:endParaRPr lang="en-GB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504825" y="5988685"/>
            <a:ext cx="3419475" cy="320040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aseline="0">
                <a:solidFill>
                  <a:srgbClr val="000000"/>
                </a:solidFill>
                <a:latin typeface="Arial" pitchFamily="34" charset="0"/>
              </a:defRPr>
            </a:lvl1pPr>
            <a:lvl2pPr>
              <a:defRPr sz="1600" baseline="0">
                <a:latin typeface="Arial" pitchFamily="34" charset="0"/>
              </a:defRPr>
            </a:lvl2pPr>
            <a:lvl3pPr>
              <a:defRPr sz="1600" baseline="0">
                <a:latin typeface="Arial" pitchFamily="34" charset="0"/>
              </a:defRPr>
            </a:lvl3pPr>
            <a:lvl4pPr>
              <a:defRPr sz="1600" baseline="0">
                <a:latin typeface="Arial" pitchFamily="34" charset="0"/>
              </a:defRPr>
            </a:lvl4pPr>
            <a:lvl5pPr>
              <a:defRPr sz="16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Division, Company Arial~16pt</a:t>
            </a:r>
            <a:endParaRPr lang="en-GB" dirty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title header 36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504825" y="4106863"/>
            <a:ext cx="3389313" cy="723900"/>
          </a:xfrm>
          <a:prstGeom prst="rect">
            <a:avLst/>
          </a:prstGeom>
        </p:spPr>
        <p:txBody>
          <a:bodyPr/>
          <a:lstStyle>
            <a:lvl1pPr marL="0" indent="0" defTabSz="432000">
              <a:buNone/>
              <a:tabLst/>
              <a:defRPr sz="1800" baseline="0">
                <a:solidFill>
                  <a:schemeClr val="tx1"/>
                </a:solidFill>
                <a:latin typeface="Arial" pitchFamily="34" charset="0"/>
              </a:defRPr>
            </a:lvl1pPr>
            <a:lvl2pPr marL="0" indent="0" defTabSz="432000">
              <a:buNone/>
              <a:tabLst/>
              <a:defRPr sz="1800" baseline="0">
                <a:latin typeface="Arial" pitchFamily="34" charset="0"/>
              </a:defRPr>
            </a:lvl2pPr>
            <a:lvl3pPr marL="0" indent="0" defTabSz="432000">
              <a:buNone/>
              <a:tabLst/>
              <a:defRPr sz="1800" baseline="0">
                <a:latin typeface="Arial" pitchFamily="34" charset="0"/>
              </a:defRPr>
            </a:lvl3pPr>
            <a:lvl4pPr marL="0" indent="0" defTabSz="432000">
              <a:buNone/>
              <a:tabLst/>
              <a:defRPr sz="1800" baseline="0">
                <a:latin typeface="Arial" pitchFamily="34" charset="0"/>
              </a:defRPr>
            </a:lvl4pPr>
            <a:lvl5pPr marL="0" indent="0" defTabSz="432000">
              <a:buNone/>
              <a:tabLst/>
              <a:defRPr sz="18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Option sub title. Arial~18pt</a:t>
            </a:r>
            <a:endParaRPr lang="en-GB" dirty="0"/>
          </a:p>
        </p:txBody>
      </p:sp>
      <p:sp>
        <p:nvSpPr>
          <p:cNvPr id="6" name="Plaque 10"/>
          <p:cNvSpPr/>
          <p:nvPr userDrawn="1"/>
        </p:nvSpPr>
        <p:spPr>
          <a:xfrm flipH="1">
            <a:off x="6876255" y="4435117"/>
            <a:ext cx="1872457" cy="1873608"/>
          </a:xfrm>
          <a:custGeom>
            <a:avLst/>
            <a:gdLst/>
            <a:ahLst/>
            <a:cxnLst/>
            <a:rect l="l" t="t" r="r" b="b"/>
            <a:pathLst>
              <a:path w="5164139" h="5167312">
                <a:moveTo>
                  <a:pt x="160633" y="0"/>
                </a:moveTo>
                <a:lnTo>
                  <a:pt x="4471692" y="0"/>
                </a:lnTo>
                <a:cubicBezTo>
                  <a:pt x="4560407" y="0"/>
                  <a:pt x="4632325" y="71918"/>
                  <a:pt x="4632325" y="160633"/>
                </a:cubicBezTo>
                <a:lnTo>
                  <a:pt x="4632325" y="4389438"/>
                </a:lnTo>
                <a:lnTo>
                  <a:pt x="4637047" y="4389438"/>
                </a:lnTo>
                <a:cubicBezTo>
                  <a:pt x="4637047" y="4430668"/>
                  <a:pt x="4670471" y="4464092"/>
                  <a:pt x="4711701" y="4464092"/>
                </a:cubicBezTo>
                <a:lnTo>
                  <a:pt x="4711701" y="4464579"/>
                </a:lnTo>
                <a:lnTo>
                  <a:pt x="5091727" y="4464579"/>
                </a:lnTo>
                <a:cubicBezTo>
                  <a:pt x="5131719" y="4464579"/>
                  <a:pt x="5164139" y="4496999"/>
                  <a:pt x="5164139" y="4536991"/>
                </a:cubicBezTo>
                <a:lnTo>
                  <a:pt x="5164139" y="5094900"/>
                </a:lnTo>
                <a:cubicBezTo>
                  <a:pt x="5164139" y="5134892"/>
                  <a:pt x="5131719" y="5167312"/>
                  <a:pt x="5091727" y="5167312"/>
                </a:cubicBezTo>
                <a:lnTo>
                  <a:pt x="4546518" y="5167312"/>
                </a:lnTo>
                <a:cubicBezTo>
                  <a:pt x="4506526" y="5167312"/>
                  <a:pt x="4474106" y="5134892"/>
                  <a:pt x="4474106" y="5094900"/>
                </a:cubicBezTo>
                <a:lnTo>
                  <a:pt x="4474106" y="4694237"/>
                </a:lnTo>
                <a:lnTo>
                  <a:pt x="4472030" y="4694237"/>
                </a:lnTo>
                <a:cubicBezTo>
                  <a:pt x="4472030" y="4663315"/>
                  <a:pt x="4453229" y="4636783"/>
                  <a:pt x="4426435" y="4625450"/>
                </a:cubicBezTo>
                <a:lnTo>
                  <a:pt x="4405445" y="4621212"/>
                </a:lnTo>
                <a:lnTo>
                  <a:pt x="160633" y="4621212"/>
                </a:lnTo>
                <a:cubicBezTo>
                  <a:pt x="71918" y="4621212"/>
                  <a:pt x="0" y="4549294"/>
                  <a:pt x="0" y="4460579"/>
                </a:cubicBezTo>
                <a:lnTo>
                  <a:pt x="0" y="160633"/>
                </a:lnTo>
                <a:cubicBezTo>
                  <a:pt x="0" y="71918"/>
                  <a:pt x="71918" y="0"/>
                  <a:pt x="160633" y="0"/>
                </a:cubicBezTo>
                <a:close/>
              </a:path>
            </a:pathLst>
          </a:custGeom>
          <a:solidFill>
            <a:schemeClr val="tx1"/>
          </a:soli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497205" y="3258503"/>
            <a:ext cx="6142037" cy="641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solidFill>
                  <a:srgbClr val="000000"/>
                </a:solidFill>
                <a:latin typeface="Arial" pitchFamily="34" charset="0"/>
              </a:defRPr>
            </a:lvl1pPr>
            <a:lvl2pPr marL="0" indent="0">
              <a:buNone/>
              <a:defRPr sz="3200" b="1" i="0" baseline="0">
                <a:latin typeface="Arial" pitchFamily="34" charset="0"/>
              </a:defRPr>
            </a:lvl2pPr>
            <a:lvl3pPr marL="0" indent="0">
              <a:buNone/>
              <a:defRPr sz="3200" b="1" i="0" baseline="0">
                <a:latin typeface="Arial" pitchFamily="34" charset="0"/>
              </a:defRPr>
            </a:lvl3pPr>
            <a:lvl4pPr marL="0" indent="0">
              <a:buNone/>
              <a:defRPr sz="3200" b="1" i="0" baseline="0">
                <a:latin typeface="Arial" pitchFamily="34" charset="0"/>
              </a:defRPr>
            </a:lvl4pPr>
            <a:lvl5pPr marL="0" indent="0">
              <a:buNone/>
              <a:defRPr sz="3200" b="1" i="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Divider title header. Arial~36pt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DE" dirty="0"/>
              <a:t>Slide title. Arial~32pt Bold.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067" y="1565276"/>
            <a:ext cx="8435975" cy="4560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20" hasCustomPrompt="1"/>
          </p:nvPr>
        </p:nvSpPr>
        <p:spPr>
          <a:xfrm>
            <a:off x="373065" y="992823"/>
            <a:ext cx="8447087" cy="495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0" indent="0">
              <a:buNone/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0" indent="0">
              <a:buNone/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0" indent="0">
              <a:buNone/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0" indent="0">
              <a:buNone/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Sub heading text. Arial 24~pt Bold.</a:t>
            </a:r>
            <a:endParaRPr lang="en-GB" dirty="0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2291755" y="6663130"/>
            <a:ext cx="457577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algn="ctr" defTabSz="914400" rtl="0" eaLnBrk="1" latinLnBrk="0" hangingPunct="1">
              <a:defRPr lang="en-GB" sz="600" kern="0" baseline="0" dirty="0">
                <a:solidFill>
                  <a:srgbClr val="71717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2013 Ricoh Americas Corporation. All Rights Reserved.</a:t>
            </a:r>
            <a:endParaRPr dirty="0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321676" y="6670915"/>
            <a:ext cx="4912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en-GB" sz="600" smtClean="0">
                <a:solidFill>
                  <a:srgbClr val="717171"/>
                </a:solidFill>
              </a:defRPr>
            </a:lvl1pPr>
          </a:lstStyle>
          <a:p>
            <a:pPr algn="r"/>
            <a:fld id="{4573338B-48E0-4503-8458-50861A84B1DB}" type="slidenum">
              <a:rPr/>
              <a:pPr algn="r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30887485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32pt mixed 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112838" y="432753"/>
            <a:ext cx="6142037" cy="641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 i="0" baseline="0">
                <a:solidFill>
                  <a:srgbClr val="000000"/>
                </a:solidFill>
                <a:latin typeface="Arial" pitchFamily="34" charset="0"/>
              </a:defRPr>
            </a:lvl1pPr>
            <a:lvl2pPr marL="0" indent="0">
              <a:buNone/>
              <a:defRPr sz="3200" b="1" i="0" baseline="0">
                <a:latin typeface="Arial" pitchFamily="34" charset="0"/>
              </a:defRPr>
            </a:lvl2pPr>
            <a:lvl3pPr marL="0" indent="0">
              <a:buNone/>
              <a:defRPr sz="3200" b="1" i="0" baseline="0">
                <a:latin typeface="Arial" pitchFamily="34" charset="0"/>
              </a:defRPr>
            </a:lvl3pPr>
            <a:lvl4pPr marL="0" indent="0">
              <a:buNone/>
              <a:defRPr sz="3200" b="1" i="0" baseline="0">
                <a:latin typeface="Arial" pitchFamily="34" charset="0"/>
              </a:defRPr>
            </a:lvl4pPr>
            <a:lvl5pPr marL="0" indent="0">
              <a:buNone/>
              <a:defRPr sz="3200" b="1" i="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Slide title. Arial~32pt Bold.</a:t>
            </a:r>
            <a:endParaRPr lang="en-GB" dirty="0"/>
          </a:p>
        </p:txBody>
      </p:sp>
      <p:sp>
        <p:nvSpPr>
          <p:cNvPr id="8" name="図プレースホルダー 12"/>
          <p:cNvSpPr>
            <a:spLocks noGrp="1"/>
          </p:cNvSpPr>
          <p:nvPr>
            <p:ph type="pic" sz="quarter" idx="13"/>
          </p:nvPr>
        </p:nvSpPr>
        <p:spPr>
          <a:xfrm>
            <a:off x="504825" y="1477963"/>
            <a:ext cx="3709035" cy="2208779"/>
          </a:xfrm>
          <a:prstGeom prst="roundRect">
            <a:avLst>
              <a:gd name="adj" fmla="val 3978"/>
            </a:avLst>
          </a:prstGeom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rgbClr val="000000"/>
                </a:solidFill>
                <a:latin typeface="Arial"/>
              </a:defRPr>
            </a:lvl1pPr>
          </a:lstStyle>
          <a:p>
            <a:pPr lvl="0"/>
            <a:r>
              <a:rPr lang="en-US" altLang="ja-JP" noProof="0" dirty="0"/>
              <a:t>Click icon to add picture</a:t>
            </a:r>
            <a:endParaRPr lang="ja-JP" altLang="en-US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556125" y="1477963"/>
            <a:ext cx="4192588" cy="16906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rgbClr val="000000"/>
                </a:solidFill>
                <a:latin typeface="Arial" pitchFamily="34" charset="0"/>
              </a:defRPr>
            </a:lvl1pPr>
            <a:lvl2pPr marL="0" indent="0">
              <a:buNone/>
              <a:defRPr sz="2800" baseline="0">
                <a:latin typeface="Arial" pitchFamily="34" charset="0"/>
              </a:defRPr>
            </a:lvl2pPr>
            <a:lvl3pPr marL="0" indent="0">
              <a:buNone/>
              <a:defRPr sz="2800" baseline="0">
                <a:latin typeface="Arial" pitchFamily="34" charset="0"/>
              </a:defRPr>
            </a:lvl3pPr>
            <a:lvl4pPr marL="0" indent="0">
              <a:buNone/>
              <a:defRPr sz="2800" baseline="0">
                <a:latin typeface="Arial" pitchFamily="34" charset="0"/>
              </a:defRPr>
            </a:lvl4pPr>
            <a:lvl5pPr marL="0" indent="0">
              <a:buNone/>
              <a:defRPr sz="28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Insert text here.</a:t>
            </a:r>
            <a:br>
              <a:rPr lang="en-US" dirty="0"/>
            </a:br>
            <a:r>
              <a:rPr lang="en-US" dirty="0"/>
              <a:t>Arial~28pt.</a:t>
            </a:r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395B881-0B66-4FA6-9D96-5327ED8B9EC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FOR INTERNAL USE ONLY - DO NOT DISTRIBUTE OUTSIDE OF RICOH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32pt 2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112838" y="432753"/>
            <a:ext cx="6142037" cy="641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 i="0" baseline="0">
                <a:solidFill>
                  <a:srgbClr val="000000"/>
                </a:solidFill>
                <a:latin typeface="Arial" pitchFamily="34" charset="0"/>
              </a:defRPr>
            </a:lvl1pPr>
            <a:lvl2pPr marL="0" indent="0">
              <a:buNone/>
              <a:defRPr sz="3200" b="1" i="0" baseline="0">
                <a:latin typeface="Arial" pitchFamily="34" charset="0"/>
              </a:defRPr>
            </a:lvl2pPr>
            <a:lvl3pPr marL="0" indent="0">
              <a:buNone/>
              <a:defRPr sz="3200" b="1" i="0" baseline="0">
                <a:latin typeface="Arial" pitchFamily="34" charset="0"/>
              </a:defRPr>
            </a:lvl3pPr>
            <a:lvl4pPr marL="0" indent="0">
              <a:buNone/>
              <a:defRPr sz="3200" b="1" i="0" baseline="0">
                <a:latin typeface="Arial" pitchFamily="34" charset="0"/>
              </a:defRPr>
            </a:lvl4pPr>
            <a:lvl5pPr marL="0" indent="0">
              <a:buNone/>
              <a:defRPr sz="3200" b="1" i="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Slide title. Arial~32pt Bold.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788713" y="1477963"/>
            <a:ext cx="3960000" cy="16906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rgbClr val="000000"/>
                </a:solidFill>
                <a:latin typeface="Arial" pitchFamily="34" charset="0"/>
              </a:defRPr>
            </a:lvl1pPr>
            <a:lvl2pPr marL="0" indent="0">
              <a:buNone/>
              <a:defRPr sz="2800" baseline="0">
                <a:latin typeface="Arial" pitchFamily="34" charset="0"/>
              </a:defRPr>
            </a:lvl2pPr>
            <a:lvl3pPr marL="0" indent="0">
              <a:buNone/>
              <a:defRPr sz="2800" baseline="0">
                <a:latin typeface="Arial" pitchFamily="34" charset="0"/>
              </a:defRPr>
            </a:lvl3pPr>
            <a:lvl4pPr marL="0" indent="0">
              <a:buNone/>
              <a:defRPr sz="2800" baseline="0">
                <a:latin typeface="Arial" pitchFamily="34" charset="0"/>
              </a:defRPr>
            </a:lvl4pPr>
            <a:lvl5pPr marL="0" indent="0">
              <a:buNone/>
              <a:defRPr sz="28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Insert text here.</a:t>
            </a:r>
            <a:br>
              <a:rPr lang="en-US" dirty="0"/>
            </a:br>
            <a:r>
              <a:rPr lang="en-US" dirty="0"/>
              <a:t>Arial~28pt.</a:t>
            </a:r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395B881-0B66-4FA6-9D96-5327ED8B9EC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FOR INTERNAL USE ONLY - DO NOT DISTRIBUTE OUTSIDE OF RICOH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8" hasCustomPrompt="1"/>
          </p:nvPr>
        </p:nvSpPr>
        <p:spPr>
          <a:xfrm>
            <a:off x="504824" y="1477963"/>
            <a:ext cx="3960000" cy="16906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rgbClr val="000000"/>
                </a:solidFill>
                <a:latin typeface="Arial" pitchFamily="34" charset="0"/>
              </a:defRPr>
            </a:lvl1pPr>
            <a:lvl2pPr marL="0" indent="0">
              <a:buNone/>
              <a:defRPr sz="2800" baseline="0">
                <a:latin typeface="Arial" pitchFamily="34" charset="0"/>
              </a:defRPr>
            </a:lvl2pPr>
            <a:lvl3pPr marL="0" indent="0">
              <a:buNone/>
              <a:defRPr sz="2800" baseline="0">
                <a:latin typeface="Arial" pitchFamily="34" charset="0"/>
              </a:defRPr>
            </a:lvl3pPr>
            <a:lvl4pPr marL="0" indent="0">
              <a:buNone/>
              <a:defRPr sz="2800" baseline="0">
                <a:latin typeface="Arial" pitchFamily="34" charset="0"/>
              </a:defRPr>
            </a:lvl4pPr>
            <a:lvl5pPr marL="0" indent="0">
              <a:buNone/>
              <a:defRPr sz="28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Insert text here.</a:t>
            </a:r>
            <a:br>
              <a:rPr lang="en-US" dirty="0"/>
            </a:br>
            <a:r>
              <a:rPr lang="en-US" dirty="0"/>
              <a:t>Arial~28pt.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itle 32pt 2 mixed 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112838" y="440373"/>
            <a:ext cx="6142037" cy="641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 i="0" baseline="0">
                <a:solidFill>
                  <a:srgbClr val="000000"/>
                </a:solidFill>
                <a:latin typeface="Arial" pitchFamily="34" charset="0"/>
              </a:defRPr>
            </a:lvl1pPr>
            <a:lvl2pPr marL="0" indent="0">
              <a:buNone/>
              <a:defRPr sz="3200" b="1" i="0" baseline="0">
                <a:latin typeface="Arial" pitchFamily="34" charset="0"/>
              </a:defRPr>
            </a:lvl2pPr>
            <a:lvl3pPr marL="0" indent="0">
              <a:buNone/>
              <a:defRPr sz="3200" b="1" i="0" baseline="0">
                <a:latin typeface="Arial" pitchFamily="34" charset="0"/>
              </a:defRPr>
            </a:lvl3pPr>
            <a:lvl4pPr marL="0" indent="0">
              <a:buNone/>
              <a:defRPr sz="3200" b="1" i="0" baseline="0">
                <a:latin typeface="Arial" pitchFamily="34" charset="0"/>
              </a:defRPr>
            </a:lvl4pPr>
            <a:lvl5pPr marL="0" indent="0">
              <a:buNone/>
              <a:defRPr sz="3200" b="1" i="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Slide title. Arial~32pt Bold.</a:t>
            </a:r>
            <a:endParaRPr lang="en-GB" dirty="0"/>
          </a:p>
        </p:txBody>
      </p:sp>
      <p:sp>
        <p:nvSpPr>
          <p:cNvPr id="4" name="図プレースホルダー 12"/>
          <p:cNvSpPr>
            <a:spLocks noGrp="1"/>
          </p:cNvSpPr>
          <p:nvPr>
            <p:ph type="pic" sz="quarter" idx="13"/>
          </p:nvPr>
        </p:nvSpPr>
        <p:spPr>
          <a:xfrm>
            <a:off x="504825" y="1478666"/>
            <a:ext cx="3709035" cy="2208779"/>
          </a:xfrm>
          <a:prstGeom prst="roundRect">
            <a:avLst>
              <a:gd name="adj" fmla="val 3978"/>
            </a:avLst>
          </a:prstGeom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rgbClr val="000000"/>
                </a:solidFill>
                <a:latin typeface="Arial"/>
              </a:defRPr>
            </a:lvl1pPr>
          </a:lstStyle>
          <a:p>
            <a:pPr lvl="0"/>
            <a:r>
              <a:rPr lang="en-US" altLang="ja-JP" noProof="0" dirty="0"/>
              <a:t>Click icon to add picture</a:t>
            </a:r>
            <a:endParaRPr lang="ja-JP" altLang="en-US" noProof="0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556126" y="1477963"/>
            <a:ext cx="4192588" cy="16906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rgbClr val="000000"/>
                </a:solidFill>
                <a:latin typeface="Arial" pitchFamily="34" charset="0"/>
              </a:defRPr>
            </a:lvl1pPr>
            <a:lvl2pPr marL="0" indent="0">
              <a:buNone/>
              <a:defRPr sz="2800" baseline="0">
                <a:latin typeface="Arial" pitchFamily="34" charset="0"/>
              </a:defRPr>
            </a:lvl2pPr>
            <a:lvl3pPr marL="0" indent="0">
              <a:buNone/>
              <a:defRPr sz="2800" baseline="0">
                <a:latin typeface="Arial" pitchFamily="34" charset="0"/>
              </a:defRPr>
            </a:lvl3pPr>
            <a:lvl4pPr marL="0" indent="0">
              <a:buNone/>
              <a:defRPr sz="2800" baseline="0">
                <a:latin typeface="Arial" pitchFamily="34" charset="0"/>
              </a:defRPr>
            </a:lvl4pPr>
            <a:lvl5pPr marL="0" indent="0">
              <a:buNone/>
              <a:defRPr sz="28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Insert text here.</a:t>
            </a:r>
            <a:br>
              <a:rPr lang="en-US" dirty="0"/>
            </a:br>
            <a:r>
              <a:rPr lang="en-US" dirty="0"/>
              <a:t>Arial~28pt.</a:t>
            </a:r>
            <a:endParaRPr lang="en-GB" dirty="0"/>
          </a:p>
        </p:txBody>
      </p:sp>
      <p:sp>
        <p:nvSpPr>
          <p:cNvPr id="6" name="図プレースホルダー 12"/>
          <p:cNvSpPr>
            <a:spLocks noGrp="1"/>
          </p:cNvSpPr>
          <p:nvPr>
            <p:ph type="pic" sz="quarter" idx="15"/>
          </p:nvPr>
        </p:nvSpPr>
        <p:spPr>
          <a:xfrm>
            <a:off x="504825" y="3856106"/>
            <a:ext cx="3709035" cy="2208779"/>
          </a:xfrm>
          <a:prstGeom prst="roundRect">
            <a:avLst>
              <a:gd name="adj" fmla="val 3978"/>
            </a:avLst>
          </a:prstGeom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rgbClr val="000000"/>
                </a:solidFill>
                <a:latin typeface="Arial"/>
              </a:defRPr>
            </a:lvl1pPr>
          </a:lstStyle>
          <a:p>
            <a:pPr lvl="0"/>
            <a:r>
              <a:rPr lang="en-US" altLang="ja-JP" noProof="0" dirty="0"/>
              <a:t>Click icon to add picture</a:t>
            </a:r>
            <a:endParaRPr lang="ja-JP" altLang="en-US" noProof="0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 hasCustomPrompt="1"/>
          </p:nvPr>
        </p:nvSpPr>
        <p:spPr>
          <a:xfrm>
            <a:off x="4556125" y="3854450"/>
            <a:ext cx="4192588" cy="16906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rgbClr val="000000"/>
                </a:solidFill>
                <a:latin typeface="Arial" pitchFamily="34" charset="0"/>
              </a:defRPr>
            </a:lvl1pPr>
            <a:lvl2pPr marL="0" indent="0">
              <a:buNone/>
              <a:defRPr sz="2800" baseline="0">
                <a:latin typeface="Arial" pitchFamily="34" charset="0"/>
              </a:defRPr>
            </a:lvl2pPr>
            <a:lvl3pPr marL="0" indent="0">
              <a:buNone/>
              <a:defRPr sz="2800" baseline="0">
                <a:latin typeface="Arial" pitchFamily="34" charset="0"/>
              </a:defRPr>
            </a:lvl3pPr>
            <a:lvl4pPr marL="0" indent="0">
              <a:buNone/>
              <a:defRPr sz="2800" baseline="0">
                <a:latin typeface="Arial" pitchFamily="34" charset="0"/>
              </a:defRPr>
            </a:lvl4pPr>
            <a:lvl5pPr marL="0" indent="0">
              <a:buNone/>
              <a:defRPr sz="2800" baseline="0">
                <a:latin typeface="Arial" pitchFamily="34" charset="0"/>
              </a:defRPr>
            </a:lvl5pPr>
          </a:lstStyle>
          <a:p>
            <a:pPr lvl="0"/>
            <a:r>
              <a:rPr lang="en-US" dirty="0"/>
              <a:t>Insert text here.</a:t>
            </a:r>
            <a:br>
              <a:rPr lang="en-US" dirty="0"/>
            </a:br>
            <a:r>
              <a:rPr lang="en-US" dirty="0"/>
              <a:t>Arial~28pt.</a:t>
            </a:r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3395B881-0B66-4FA6-9D96-5327ED8B9EC9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 dirty="0"/>
              <a:t>FOR INTERNAL USE ONLY - DO NOT DISTRIBUTE OUTSIDE OF RICOH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623" y="333375"/>
            <a:ext cx="6102883" cy="64135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>
          <a:xfrm>
            <a:off x="457200" y="6356351"/>
            <a:ext cx="1969477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49AB6FF-C6D1-4461-BF87-8CCF66FA171E}" type="datetime1">
              <a:rPr lang="en-GB"/>
              <a:pPr/>
              <a:t>22/12/2023</a:t>
            </a:fld>
            <a:endParaRPr lang="en-GB" altLang="ja-JP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52D2347-7FD5-43A6-BB9C-26DF2EA7970E}" type="slidenum">
              <a:rPr lang="en-GB" altLang="ja-JP"/>
              <a:pPr/>
              <a:t>‹#›</a:t>
            </a:fld>
            <a:endParaRPr lang="en-GB" alt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8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T:\Current\Ricoh\Logos\ricoh_lock_up_rgb_positive-0315.gif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03529" y="392501"/>
            <a:ext cx="1868400" cy="720000"/>
          </a:xfrm>
          <a:prstGeom prst="rect">
            <a:avLst/>
          </a:prstGeom>
          <a:noFill/>
        </p:spPr>
      </p:pic>
      <p:sp>
        <p:nvSpPr>
          <p:cNvPr id="1032" name="テキスト ボックス 8"/>
          <p:cNvSpPr txBox="1">
            <a:spLocks noChangeArrowheads="1"/>
          </p:cNvSpPr>
          <p:nvPr/>
        </p:nvSpPr>
        <p:spPr bwMode="auto">
          <a:xfrm>
            <a:off x="17924463" y="2914650"/>
            <a:ext cx="184150" cy="36988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endParaRPr lang="ja-JP" altLang="en-US">
              <a:latin typeface="Arial" charset="0"/>
              <a:cs typeface="ＭＳ Ｐゴシック" charset="-128"/>
            </a:endParaRPr>
          </a:p>
        </p:txBody>
      </p:sp>
      <p:sp>
        <p:nvSpPr>
          <p:cNvPr id="4" name="Plaque 10"/>
          <p:cNvSpPr/>
          <p:nvPr/>
        </p:nvSpPr>
        <p:spPr>
          <a:xfrm>
            <a:off x="496888" y="476672"/>
            <a:ext cx="3384376" cy="3386456"/>
          </a:xfrm>
          <a:custGeom>
            <a:avLst/>
            <a:gdLst/>
            <a:ahLst/>
            <a:cxnLst/>
            <a:rect l="l" t="t" r="r" b="b"/>
            <a:pathLst>
              <a:path w="5164139" h="5167312">
                <a:moveTo>
                  <a:pt x="160633" y="0"/>
                </a:moveTo>
                <a:lnTo>
                  <a:pt x="4471692" y="0"/>
                </a:lnTo>
                <a:cubicBezTo>
                  <a:pt x="4560407" y="0"/>
                  <a:pt x="4632325" y="71918"/>
                  <a:pt x="4632325" y="160633"/>
                </a:cubicBezTo>
                <a:lnTo>
                  <a:pt x="4632325" y="4389438"/>
                </a:lnTo>
                <a:lnTo>
                  <a:pt x="4637047" y="4389438"/>
                </a:lnTo>
                <a:cubicBezTo>
                  <a:pt x="4637047" y="4430668"/>
                  <a:pt x="4670471" y="4464092"/>
                  <a:pt x="4711701" y="4464092"/>
                </a:cubicBezTo>
                <a:lnTo>
                  <a:pt x="4711701" y="4464579"/>
                </a:lnTo>
                <a:lnTo>
                  <a:pt x="5091727" y="4464579"/>
                </a:lnTo>
                <a:cubicBezTo>
                  <a:pt x="5131719" y="4464579"/>
                  <a:pt x="5164139" y="4496999"/>
                  <a:pt x="5164139" y="4536991"/>
                </a:cubicBezTo>
                <a:lnTo>
                  <a:pt x="5164139" y="5094900"/>
                </a:lnTo>
                <a:cubicBezTo>
                  <a:pt x="5164139" y="5134892"/>
                  <a:pt x="5131719" y="5167312"/>
                  <a:pt x="5091727" y="5167312"/>
                </a:cubicBezTo>
                <a:lnTo>
                  <a:pt x="4546518" y="5167312"/>
                </a:lnTo>
                <a:cubicBezTo>
                  <a:pt x="4506526" y="5167312"/>
                  <a:pt x="4474106" y="5134892"/>
                  <a:pt x="4474106" y="5094900"/>
                </a:cubicBezTo>
                <a:lnTo>
                  <a:pt x="4474106" y="4694237"/>
                </a:lnTo>
                <a:lnTo>
                  <a:pt x="4472030" y="4694237"/>
                </a:lnTo>
                <a:cubicBezTo>
                  <a:pt x="4472030" y="4663315"/>
                  <a:pt x="4453229" y="4636783"/>
                  <a:pt x="4426435" y="4625450"/>
                </a:cubicBezTo>
                <a:lnTo>
                  <a:pt x="4405445" y="4621212"/>
                </a:lnTo>
                <a:lnTo>
                  <a:pt x="160633" y="4621212"/>
                </a:lnTo>
                <a:cubicBezTo>
                  <a:pt x="71918" y="4621212"/>
                  <a:pt x="0" y="4549294"/>
                  <a:pt x="0" y="4460579"/>
                </a:cubicBezTo>
                <a:lnTo>
                  <a:pt x="0" y="160633"/>
                </a:lnTo>
                <a:cubicBezTo>
                  <a:pt x="0" y="71918"/>
                  <a:pt x="71918" y="0"/>
                  <a:pt x="160633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Placeholder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93" r:id="rId1"/>
    <p:sldLayoutId id="2147486194" r:id="rId2"/>
    <p:sldLayoutId id="2147486196" r:id="rId3"/>
    <p:sldLayoutId id="2147486978" r:id="rId4"/>
    <p:sldLayoutId id="2147486995" r:id="rId5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rgbClr val="FFFFFF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T:\Current\Ricoh\Logos\ricoh_lock_up_rgb_positive-0315.gif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67764" y="406569"/>
            <a:ext cx="1422000" cy="550800"/>
          </a:xfrm>
          <a:prstGeom prst="rect">
            <a:avLst/>
          </a:prstGeom>
          <a:noFill/>
        </p:spPr>
      </p:pic>
      <p:sp>
        <p:nvSpPr>
          <p:cNvPr id="1032" name="テキスト ボックス 8"/>
          <p:cNvSpPr txBox="1">
            <a:spLocks noChangeArrowheads="1"/>
          </p:cNvSpPr>
          <p:nvPr/>
        </p:nvSpPr>
        <p:spPr bwMode="auto">
          <a:xfrm>
            <a:off x="17924463" y="2914650"/>
            <a:ext cx="184150" cy="36988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endParaRPr lang="ja-JP" altLang="en-US">
              <a:latin typeface="Arial" charset="0"/>
              <a:cs typeface="ＭＳ Ｐゴシック" charset="-128"/>
            </a:endParaRPr>
          </a:p>
        </p:txBody>
      </p:sp>
      <p:sp>
        <p:nvSpPr>
          <p:cNvPr id="4" name="Plaque 10"/>
          <p:cNvSpPr/>
          <p:nvPr/>
        </p:nvSpPr>
        <p:spPr>
          <a:xfrm>
            <a:off x="504826" y="487363"/>
            <a:ext cx="442006" cy="442278"/>
          </a:xfrm>
          <a:custGeom>
            <a:avLst/>
            <a:gdLst/>
            <a:ahLst/>
            <a:cxnLst/>
            <a:rect l="l" t="t" r="r" b="b"/>
            <a:pathLst>
              <a:path w="5164139" h="5167312">
                <a:moveTo>
                  <a:pt x="160633" y="0"/>
                </a:moveTo>
                <a:lnTo>
                  <a:pt x="4471692" y="0"/>
                </a:lnTo>
                <a:cubicBezTo>
                  <a:pt x="4560407" y="0"/>
                  <a:pt x="4632325" y="71918"/>
                  <a:pt x="4632325" y="160633"/>
                </a:cubicBezTo>
                <a:lnTo>
                  <a:pt x="4632325" y="4389438"/>
                </a:lnTo>
                <a:lnTo>
                  <a:pt x="4637047" y="4389438"/>
                </a:lnTo>
                <a:cubicBezTo>
                  <a:pt x="4637047" y="4430668"/>
                  <a:pt x="4670471" y="4464092"/>
                  <a:pt x="4711701" y="4464092"/>
                </a:cubicBezTo>
                <a:lnTo>
                  <a:pt x="4711701" y="4464579"/>
                </a:lnTo>
                <a:lnTo>
                  <a:pt x="5091727" y="4464579"/>
                </a:lnTo>
                <a:cubicBezTo>
                  <a:pt x="5131719" y="4464579"/>
                  <a:pt x="5164139" y="4496999"/>
                  <a:pt x="5164139" y="4536991"/>
                </a:cubicBezTo>
                <a:lnTo>
                  <a:pt x="5164139" y="5094900"/>
                </a:lnTo>
                <a:cubicBezTo>
                  <a:pt x="5164139" y="5134892"/>
                  <a:pt x="5131719" y="5167312"/>
                  <a:pt x="5091727" y="5167312"/>
                </a:cubicBezTo>
                <a:lnTo>
                  <a:pt x="4546518" y="5167312"/>
                </a:lnTo>
                <a:cubicBezTo>
                  <a:pt x="4506526" y="5167312"/>
                  <a:pt x="4474106" y="5134892"/>
                  <a:pt x="4474106" y="5094900"/>
                </a:cubicBezTo>
                <a:lnTo>
                  <a:pt x="4474106" y="4694237"/>
                </a:lnTo>
                <a:lnTo>
                  <a:pt x="4472030" y="4694237"/>
                </a:lnTo>
                <a:cubicBezTo>
                  <a:pt x="4472030" y="4663315"/>
                  <a:pt x="4453229" y="4636783"/>
                  <a:pt x="4426435" y="4625450"/>
                </a:cubicBezTo>
                <a:lnTo>
                  <a:pt x="4405445" y="4621212"/>
                </a:lnTo>
                <a:lnTo>
                  <a:pt x="160633" y="4621212"/>
                </a:lnTo>
                <a:cubicBezTo>
                  <a:pt x="71918" y="4621212"/>
                  <a:pt x="0" y="4549294"/>
                  <a:pt x="0" y="4460579"/>
                </a:cubicBezTo>
                <a:lnTo>
                  <a:pt x="0" y="160633"/>
                </a:lnTo>
                <a:cubicBezTo>
                  <a:pt x="0" y="71918"/>
                  <a:pt x="71918" y="0"/>
                  <a:pt x="160633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直線コネクタ 4"/>
          <p:cNvCxnSpPr/>
          <p:nvPr/>
        </p:nvCxnSpPr>
        <p:spPr>
          <a:xfrm>
            <a:off x="504825" y="1212215"/>
            <a:ext cx="824706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 baseline="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FOR INTERNAL USE ONLY - DO NOT DISTRIBUTE OUTSIDE OF RICOH</a:t>
            </a:r>
            <a:endParaRPr lang="en-GB" dirty="0"/>
          </a:p>
        </p:txBody>
      </p:sp>
      <p:sp>
        <p:nvSpPr>
          <p:cNvPr id="22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 baseline="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fld id="{3395B881-0B66-4FA6-9D96-5327ED8B9EC9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202" r:id="rId1"/>
    <p:sldLayoutId id="2147486203" r:id="rId2"/>
    <p:sldLayoutId id="2147486204" r:id="rId3"/>
    <p:sldLayoutId id="2147486956" r:id="rId4"/>
    <p:sldLayoutId id="2147486989" r:id="rId5"/>
    <p:sldLayoutId id="2147486996" r:id="rId6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bg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rgbClr val="FFFFFF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olutions@ricoh-usa.com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547392" y="660068"/>
            <a:ext cx="3035779" cy="2735262"/>
          </a:xfrm>
        </p:spPr>
        <p:txBody>
          <a:bodyPr/>
          <a:lstStyle/>
          <a:p>
            <a:r>
              <a:rPr lang="en-US" sz="3200" dirty="0"/>
              <a:t>Hardware &amp; Software Solutions- Escalation Process</a:t>
            </a:r>
            <a:endParaRPr lang="en-US" sz="200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965944" y="1852760"/>
            <a:ext cx="4678325" cy="723900"/>
          </a:xfrm>
          <a:ln>
            <a:noFill/>
          </a:ln>
        </p:spPr>
        <p:txBody>
          <a:bodyPr/>
          <a:lstStyle/>
          <a:p>
            <a:r>
              <a:rPr lang="en-US" sz="2800" b="1" dirty="0">
                <a:solidFill>
                  <a:srgbClr val="BD0F24"/>
                </a:solidFill>
              </a:rPr>
              <a:t>Marriott International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75117" y="3559585"/>
            <a:ext cx="4253284" cy="293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191386" y="4752754"/>
            <a:ext cx="3668233" cy="55289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April 4, 2017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16623" y="333374"/>
            <a:ext cx="6102883" cy="804309"/>
          </a:xfrm>
        </p:spPr>
        <p:txBody>
          <a:bodyPr/>
          <a:lstStyle/>
          <a:p>
            <a:pPr algn="l"/>
            <a:r>
              <a:rPr lang="en-US" sz="2400" b="1" dirty="0">
                <a:solidFill>
                  <a:srgbClr val="000000"/>
                </a:solidFill>
              </a:rPr>
              <a:t>Hardware &amp; Software Solutions- Escalation Process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329070"/>
            <a:ext cx="8229600" cy="5220586"/>
          </a:xfrm>
        </p:spPr>
        <p:txBody>
          <a:bodyPr/>
          <a:lstStyle/>
          <a:p>
            <a:pPr>
              <a:buNone/>
            </a:pPr>
            <a:r>
              <a:rPr lang="en-US" sz="1600" b="1" u="sng" dirty="0">
                <a:solidFill>
                  <a:srgbClr val="FF0000"/>
                </a:solidFill>
              </a:rPr>
              <a:t>Hardware Escalation</a:t>
            </a:r>
          </a:p>
          <a:p>
            <a:endParaRPr lang="en-US" sz="1100" b="1" u="sng" dirty="0">
              <a:solidFill>
                <a:srgbClr val="000000"/>
              </a:solidFill>
            </a:endParaRPr>
          </a:p>
          <a:p>
            <a:r>
              <a:rPr lang="en-US" sz="1100" b="1" dirty="0">
                <a:solidFill>
                  <a:srgbClr val="000000"/>
                </a:solidFill>
              </a:rPr>
              <a:t>End user calls the # on the front of their machine – 1-888-456-6457 selects Option 2 for a Service Technician to come out. They can also place a call by using </a:t>
            </a:r>
            <a:r>
              <a:rPr lang="en-US" sz="1100" b="1" dirty="0" err="1">
                <a:solidFill>
                  <a:srgbClr val="000000"/>
                </a:solidFill>
              </a:rPr>
              <a:t>MyRicoh</a:t>
            </a:r>
            <a:r>
              <a:rPr lang="en-US" sz="1100" b="1" dirty="0">
                <a:solidFill>
                  <a:srgbClr val="000000"/>
                </a:solidFill>
              </a:rPr>
              <a:t>.</a:t>
            </a:r>
            <a:endParaRPr lang="en-US" sz="1100" dirty="0">
              <a:solidFill>
                <a:srgbClr val="000000"/>
              </a:solidFill>
            </a:endParaRPr>
          </a:p>
          <a:p>
            <a:endParaRPr lang="en-US" sz="1100" dirty="0">
              <a:solidFill>
                <a:srgbClr val="000000"/>
              </a:solidFill>
            </a:endParaRPr>
          </a:p>
          <a:p>
            <a:r>
              <a:rPr lang="en-US" sz="1100" b="1" dirty="0">
                <a:solidFill>
                  <a:srgbClr val="000000"/>
                </a:solidFill>
              </a:rPr>
              <a:t>Escalation # 1 – if the end user doesn't hear from a technician within 4 hours, they should call back to the 1-888-456-6457- Option 2 and ask to have the call escalated and that they have not received a call from the technician yet. </a:t>
            </a:r>
            <a:endParaRPr lang="en-US" sz="11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1100" b="1" dirty="0">
                <a:solidFill>
                  <a:srgbClr val="000000"/>
                </a:solidFill>
              </a:rPr>
              <a:t> </a:t>
            </a:r>
            <a:endParaRPr lang="en-US" sz="1100" dirty="0">
              <a:solidFill>
                <a:srgbClr val="000000"/>
              </a:solidFill>
            </a:endParaRPr>
          </a:p>
          <a:p>
            <a:r>
              <a:rPr lang="en-US" sz="1100" b="1" dirty="0">
                <a:solidFill>
                  <a:srgbClr val="000000"/>
                </a:solidFill>
              </a:rPr>
              <a:t>Escalation # 2 – If the end user still has not heard from anyone throughout the day, they should call 1-888-456-6457 option 2,  and advise no technician has called or showed up yet. This will route to the Service Manager.</a:t>
            </a:r>
            <a:endParaRPr lang="en-US" sz="11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1100" b="1" dirty="0">
                <a:solidFill>
                  <a:srgbClr val="000000"/>
                </a:solidFill>
              </a:rPr>
              <a:t> </a:t>
            </a:r>
            <a:endParaRPr lang="en-US" sz="1100" dirty="0">
              <a:solidFill>
                <a:srgbClr val="000000"/>
              </a:solidFill>
            </a:endParaRPr>
          </a:p>
          <a:p>
            <a:r>
              <a:rPr lang="en-US" sz="1100" b="1" dirty="0">
                <a:solidFill>
                  <a:srgbClr val="000000"/>
                </a:solidFill>
              </a:rPr>
              <a:t>Escalation # 3 – Contact Daniele Hall at Ricoh (240) 431-9697 for next level escalation within the Service Team.</a:t>
            </a:r>
          </a:p>
          <a:p>
            <a:endParaRPr lang="en-US" sz="1100" b="1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1600" b="1" u="sng" dirty="0">
                <a:solidFill>
                  <a:srgbClr val="FF0000"/>
                </a:solidFill>
              </a:rPr>
              <a:t>Software Escalation Process:</a:t>
            </a:r>
          </a:p>
          <a:p>
            <a:endParaRPr lang="en-US" sz="1400" dirty="0">
              <a:solidFill>
                <a:srgbClr val="000000"/>
              </a:solidFill>
            </a:endParaRPr>
          </a:p>
          <a:p>
            <a:r>
              <a:rPr lang="en-US" sz="1100" b="1" dirty="0">
                <a:solidFill>
                  <a:srgbClr val="000000"/>
                </a:solidFill>
              </a:rPr>
              <a:t>Escalation # 1 – End user places a call to the Ricoh Application Support Center-  1-888-424-1573 at the prompts, Select Option 3, then Select Option 2. </a:t>
            </a:r>
          </a:p>
          <a:p>
            <a:pPr>
              <a:buNone/>
            </a:pPr>
            <a:endParaRPr lang="en-US" sz="1100" dirty="0">
              <a:solidFill>
                <a:srgbClr val="000000"/>
              </a:solidFill>
            </a:endParaRPr>
          </a:p>
          <a:p>
            <a:r>
              <a:rPr lang="en-US" sz="1100" b="1" dirty="0">
                <a:solidFill>
                  <a:srgbClr val="000000"/>
                </a:solidFill>
              </a:rPr>
              <a:t>For lower priority requests, an email request can also be sent to: </a:t>
            </a:r>
            <a:r>
              <a:rPr lang="en-US" sz="1100" b="1" dirty="0">
                <a:solidFill>
                  <a:srgbClr val="000000"/>
                </a:solidFill>
                <a:hlinkClick r:id="rId2"/>
              </a:rPr>
              <a:t>Solutions@ricoh-usa.com</a:t>
            </a:r>
            <a:endParaRPr lang="en-US" sz="1100" b="1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1100" b="1" dirty="0">
              <a:solidFill>
                <a:srgbClr val="000000"/>
              </a:solidFill>
            </a:endParaRPr>
          </a:p>
          <a:p>
            <a:r>
              <a:rPr lang="en-US" sz="1100" b="1" dirty="0">
                <a:solidFill>
                  <a:srgbClr val="000000"/>
                </a:solidFill>
              </a:rPr>
              <a:t>Escalation # 2 – Contact the Ricoh Application Support Center for any updates or additional requests at 1-888-424-1573 at the prompts, Select Option 3, then Select Option 2. </a:t>
            </a:r>
          </a:p>
          <a:p>
            <a:pPr>
              <a:buNone/>
            </a:pPr>
            <a:endParaRPr lang="en-US" sz="1100" dirty="0">
              <a:solidFill>
                <a:srgbClr val="000000"/>
              </a:solidFill>
            </a:endParaRPr>
          </a:p>
          <a:p>
            <a:r>
              <a:rPr lang="en-US" sz="1100" b="1" dirty="0">
                <a:solidFill>
                  <a:srgbClr val="000000"/>
                </a:solidFill>
              </a:rPr>
              <a:t>Escalation # 3 – Contact Daniele Hall at Ricoh (240) 431-9697 for next level escalation within the IT Support Desk.</a:t>
            </a:r>
            <a:endParaRPr lang="en-US" sz="1100" dirty="0">
              <a:solidFill>
                <a:srgbClr val="000000"/>
              </a:solidFill>
            </a:endParaRPr>
          </a:p>
          <a:p>
            <a:endParaRPr lang="en-US" sz="11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Global Template Internal Use">
  <a:themeElements>
    <a:clrScheme name="Ricoh Colour Set">
      <a:dk1>
        <a:srgbClr val="CF142B"/>
      </a:dk1>
      <a:lt1>
        <a:sysClr val="window" lastClr="FFFFFF"/>
      </a:lt1>
      <a:dk2>
        <a:srgbClr val="CF142B"/>
      </a:dk2>
      <a:lt2>
        <a:srgbClr val="FFFFFF"/>
      </a:lt2>
      <a:accent1>
        <a:srgbClr val="CF142B"/>
      </a:accent1>
      <a:accent2>
        <a:srgbClr val="717171"/>
      </a:accent2>
      <a:accent3>
        <a:srgbClr val="F09192"/>
      </a:accent3>
      <a:accent4>
        <a:srgbClr val="F9C14B"/>
      </a:accent4>
      <a:accent5>
        <a:srgbClr val="B7D342"/>
      </a:accent5>
      <a:accent6>
        <a:srgbClr val="45BDCF"/>
      </a:accent6>
      <a:hlink>
        <a:srgbClr val="0000FF"/>
      </a:hlink>
      <a:folHlink>
        <a:srgbClr val="800080"/>
      </a:folHlink>
    </a:clrScheme>
    <a:fontScheme name="Rico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>
          <a:miter lim="800000"/>
          <a:headEnd/>
          <a:tailEnd/>
        </a:ln>
      </a:spPr>
      <a:bodyPr vert="horz" wrap="square" lIns="91440" tIns="45720" rIns="91440" bIns="45720" numCol="1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36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Arial" charset="0"/>
            <a:ea typeface="+mj-ea"/>
            <a:cs typeface="ＭＳ Ｐゴシック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Slide title 32pt bold_slide master">
  <a:themeElements>
    <a:clrScheme name="Ricoh Colour Set">
      <a:dk1>
        <a:srgbClr val="CF142B"/>
      </a:dk1>
      <a:lt1>
        <a:sysClr val="window" lastClr="FFFFFF"/>
      </a:lt1>
      <a:dk2>
        <a:srgbClr val="CF142B"/>
      </a:dk2>
      <a:lt2>
        <a:srgbClr val="FFFFFF"/>
      </a:lt2>
      <a:accent1>
        <a:srgbClr val="CF142B"/>
      </a:accent1>
      <a:accent2>
        <a:srgbClr val="717171"/>
      </a:accent2>
      <a:accent3>
        <a:srgbClr val="F09192"/>
      </a:accent3>
      <a:accent4>
        <a:srgbClr val="F9C14B"/>
      </a:accent4>
      <a:accent5>
        <a:srgbClr val="B7D342"/>
      </a:accent5>
      <a:accent6>
        <a:srgbClr val="45BDCF"/>
      </a:accent6>
      <a:hlink>
        <a:srgbClr val="0000FF"/>
      </a:hlink>
      <a:folHlink>
        <a:srgbClr val="800080"/>
      </a:folHlink>
    </a:clrScheme>
    <a:fontScheme name="Rico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>
          <a:miter lim="800000"/>
          <a:headEnd/>
          <a:tailEnd/>
        </a:ln>
      </a:spPr>
      <a:bodyPr vert="horz" wrap="square" lIns="91440" tIns="45720" rIns="91440" bIns="45720" numCol="1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36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Arial" charset="0"/>
            <a:ea typeface="+mj-ea"/>
            <a:cs typeface="ＭＳ Ｐゴシック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854AF99858974F8170B78E8B941A0B" ma:contentTypeVersion="18" ma:contentTypeDescription="Create a new document." ma:contentTypeScope="" ma:versionID="e85b6e84b680878f2b3ad94970f1a1c4">
  <xsd:schema xmlns:xsd="http://www.w3.org/2001/XMLSchema" xmlns:xs="http://www.w3.org/2001/XMLSchema" xmlns:p="http://schemas.microsoft.com/office/2006/metadata/properties" xmlns:ns2="10a00046-c78b-4099-a671-ad0ec4437af7" xmlns:ns3="f6e1d576-ec61-4201-9901-f1fce2b8b61a" xmlns:ns4="e98cf2a7-76a9-4c7e-9e53-ae091dd5dcc9" targetNamespace="http://schemas.microsoft.com/office/2006/metadata/properties" ma:root="true" ma:fieldsID="a3116611f7576a1b7c987071d61e804e" ns2:_="" ns3:_="" ns4:_="">
    <xsd:import namespace="10a00046-c78b-4099-a671-ad0ec4437af7"/>
    <xsd:import namespace="f6e1d576-ec61-4201-9901-f1fce2b8b61a"/>
    <xsd:import namespace="e98cf2a7-76a9-4c7e-9e53-ae091dd5dc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Comment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LastUploadtoSpryk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a00046-c78b-4099-a671-ad0ec4437a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Comment" ma:index="20" nillable="true" ma:displayName="Comment" ma:description="ALJP Price file" ma:format="Dropdown" ma:internalName="Comment">
      <xsd:simpleType>
        <xsd:restriction base="dms:Text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8a6d8c5-8c03-47c1-b75c-f6292a35d6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astUploadtoSpryker" ma:index="25" nillable="true" ma:displayName="Last Upload to Spryker" ma:description="the last date/time the folder was uploaded to spryker.  Any files added since this date needs to be uploaded" ma:format="DateTime" ma:internalName="LastUploadtoSpryker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e1d576-ec61-4201-9901-f1fce2b8b61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8cf2a7-76a9-4c7e-9e53-ae091dd5dc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9e098d4-4e08-4abb-ab4b-a8d05ad89deb}" ma:internalName="TaxCatchAll" ma:showField="CatchAllData" ma:web="f6e1d576-ec61-4201-9901-f1fce2b8b6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a00046-c78b-4099-a671-ad0ec4437af7">
      <Terms xmlns="http://schemas.microsoft.com/office/infopath/2007/PartnerControls"/>
    </lcf76f155ced4ddcb4097134ff3c332f>
    <Comment xmlns="10a00046-c78b-4099-a671-ad0ec4437af7">original format</Comment>
    <LastUploadtoSpryker xmlns="10a00046-c78b-4099-a671-ad0ec4437af7" xsi:nil="true"/>
    <TaxCatchAll xmlns="e98cf2a7-76a9-4c7e-9e53-ae091dd5dcc9" xsi:nil="true"/>
  </documentManagement>
</p:properties>
</file>

<file path=customXml/itemProps1.xml><?xml version="1.0" encoding="utf-8"?>
<ds:datastoreItem xmlns:ds="http://schemas.openxmlformats.org/officeDocument/2006/customXml" ds:itemID="{765F751A-75D9-4E78-9F00-DB630B7EAB7D}"/>
</file>

<file path=customXml/itemProps2.xml><?xml version="1.0" encoding="utf-8"?>
<ds:datastoreItem xmlns:ds="http://schemas.openxmlformats.org/officeDocument/2006/customXml" ds:itemID="{008BE14E-BF38-4350-8239-1E698D6B91A6}"/>
</file>

<file path=customXml/itemProps3.xml><?xml version="1.0" encoding="utf-8"?>
<ds:datastoreItem xmlns:ds="http://schemas.openxmlformats.org/officeDocument/2006/customXml" ds:itemID="{66FAA32B-2B27-40B0-9B26-32A02D493E79}"/>
</file>

<file path=docProps/app.xml><?xml version="1.0" encoding="utf-8"?>
<Properties xmlns="http://schemas.openxmlformats.org/officeDocument/2006/extended-properties" xmlns:vt="http://schemas.openxmlformats.org/officeDocument/2006/docPropsVTypes">
  <Template>Latest Ricoh Template Edited</Template>
  <TotalTime>36747</TotalTime>
  <Words>274</Words>
  <Application>Microsoft Office PowerPoint</Application>
  <PresentationFormat>Letter Paper (8.5x11 in)</PresentationFormat>
  <Paragraphs>23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Global Template Internal Use</vt:lpstr>
      <vt:lpstr>Slide title 32pt bold_slide master</vt:lpstr>
      <vt:lpstr>PowerPoint Presentation</vt:lpstr>
      <vt:lpstr>Hardware &amp; Software Solutions- Escalation Process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0</dc:title>
  <dc:creator>Chris Markowski</dc:creator>
  <cp:lastModifiedBy>Krista Waddell</cp:lastModifiedBy>
  <cp:revision>2648</cp:revision>
  <cp:lastPrinted>2010-04-26T20:32:47Z</cp:lastPrinted>
  <dcterms:created xsi:type="dcterms:W3CDTF">2010-02-01T00:21:59Z</dcterms:created>
  <dcterms:modified xsi:type="dcterms:W3CDTF">2023-12-22T16:57:00Z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ServerID">
    <vt:lpwstr>b8eac5d7-1030-4369-bf65-2e90c0469691</vt:lpwstr>
  </property>
  <property fmtid="{D5CDD505-2E9C-101B-9397-08002B2CF9AE}" pid="3" name="Offisync_UniqueId">
    <vt:lpwstr>476444</vt:lpwstr>
  </property>
  <property fmtid="{D5CDD505-2E9C-101B-9397-08002B2CF9AE}" pid="4" name="Jive_LatestUserAccountName">
    <vt:lpwstr>Daniele.Hall@ricoh-usa.com</vt:lpwstr>
  </property>
  <property fmtid="{D5CDD505-2E9C-101B-9397-08002B2CF9AE}" pid="5" name="Jive_VersionGuid">
    <vt:lpwstr>ab71aab0-389f-4c64-970f-063cbc746abc</vt:lpwstr>
  </property>
  <property fmtid="{D5CDD505-2E9C-101B-9397-08002B2CF9AE}" pid="6" name="Offisync_UpdateToken">
    <vt:lpwstr>1</vt:lpwstr>
  </property>
  <property fmtid="{D5CDD505-2E9C-101B-9397-08002B2CF9AE}" pid="7" name="Offisync_ProviderInitializationData">
    <vt:lpwstr>https://rworld.ricoh-usa.com</vt:lpwstr>
  </property>
  <property fmtid="{D5CDD505-2E9C-101B-9397-08002B2CF9AE}" pid="8" name="Jive_ModifiedButNotPublished">
    <vt:lpwstr>True</vt:lpwstr>
  </property>
  <property fmtid="{D5CDD505-2E9C-101B-9397-08002B2CF9AE}" pid="9" name="ContentTypeId">
    <vt:lpwstr>0x01010018854AF99858974F8170B78E8B941A0B</vt:lpwstr>
  </property>
</Properties>
</file>